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7.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handoutMasterIdLst>
    <p:handoutMasterId r:id="rId13"/>
  </p:handoutMasterIdLst>
  <p:sldIdLst>
    <p:sldId id="256" r:id="rId2"/>
    <p:sldId id="279" r:id="rId3"/>
    <p:sldId id="282" r:id="rId4"/>
    <p:sldId id="280" r:id="rId5"/>
    <p:sldId id="278" r:id="rId6"/>
    <p:sldId id="275" r:id="rId7"/>
    <p:sldId id="274" r:id="rId8"/>
    <p:sldId id="273" r:id="rId9"/>
    <p:sldId id="277" r:id="rId10"/>
    <p:sldId id="276" r:id="rId1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E"/>
    <a:srgbClr val="0070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71769" autoAdjust="0"/>
  </p:normalViewPr>
  <p:slideViewPr>
    <p:cSldViewPr snapToGrid="0" snapToObjects="1" showGuides="1">
      <p:cViewPr varScale="1">
        <p:scale>
          <a:sx n="61" d="100"/>
          <a:sy n="61" d="100"/>
        </p:scale>
        <p:origin x="1512" y="3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63" d="100"/>
          <a:sy n="163" d="100"/>
        </p:scale>
        <p:origin x="4440"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FFAB1A-079C-564C-A3B2-E630BC843578}" type="datetimeFigureOut">
              <a:rPr lang="it-IT" smtClean="0"/>
              <a:t>06/12/2019</a:t>
            </a:fld>
            <a:endParaRPr lang="it-IT"/>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900685-03CC-EF47-A6B6-8CB07CAC109C}" type="slidenum">
              <a:rPr lang="it-IT" smtClean="0"/>
              <a:t>‹#›</a:t>
            </a:fld>
            <a:endParaRPr lang="it-IT"/>
          </a:p>
        </p:txBody>
      </p:sp>
    </p:spTree>
    <p:extLst>
      <p:ext uri="{BB962C8B-B14F-4D97-AF65-F5344CB8AC3E}">
        <p14:creationId xmlns:p14="http://schemas.microsoft.com/office/powerpoint/2010/main" val="15066613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B21A65-5E85-7243-A45D-5622BE4ACE07}" type="datetimeFigureOut">
              <a:rPr lang="it-IT" smtClean="0"/>
              <a:t>06/12/2019</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27884D-8063-894A-9B96-2E8B250142EB}" type="slidenum">
              <a:rPr lang="it-IT" smtClean="0"/>
              <a:t>‹#›</a:t>
            </a:fld>
            <a:endParaRPr lang="it-IT"/>
          </a:p>
        </p:txBody>
      </p:sp>
    </p:spTree>
    <p:extLst>
      <p:ext uri="{BB962C8B-B14F-4D97-AF65-F5344CB8AC3E}">
        <p14:creationId xmlns:p14="http://schemas.microsoft.com/office/powerpoint/2010/main" val="1519342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27884D-8063-894A-9B96-2E8B250142EB}" type="slidenum">
              <a:rPr lang="it-IT" smtClean="0"/>
              <a:t>1</a:t>
            </a:fld>
            <a:endParaRPr lang="it-IT"/>
          </a:p>
        </p:txBody>
      </p:sp>
    </p:spTree>
    <p:extLst>
      <p:ext uri="{BB962C8B-B14F-4D97-AF65-F5344CB8AC3E}">
        <p14:creationId xmlns:p14="http://schemas.microsoft.com/office/powerpoint/2010/main" val="1366694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27884D-8063-894A-9B96-2E8B250142EB}" type="slidenum">
              <a:rPr lang="it-IT" smtClean="0"/>
              <a:t>10</a:t>
            </a:fld>
            <a:endParaRPr lang="it-IT"/>
          </a:p>
        </p:txBody>
      </p:sp>
    </p:spTree>
    <p:extLst>
      <p:ext uri="{BB962C8B-B14F-4D97-AF65-F5344CB8AC3E}">
        <p14:creationId xmlns:p14="http://schemas.microsoft.com/office/powerpoint/2010/main" val="3972748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Emergencies impact most drastically vulnerable groups in society, including people living with HIV (PLHIV). In emergency situations, food access and availability become very limited and health services are frequently disrupted, hindering access to life-saving HIV medication and adherence to treatment, leaving this vulnerable group in a difficult situation. Moreover, destabilised or displaced populations sometimes resort to commercial sex as a coping strategy, further increasing their risk to HIV infection.</a:t>
            </a:r>
          </a:p>
          <a:p>
            <a:endParaRPr lang="en-GB" dirty="0"/>
          </a:p>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2</a:t>
            </a:fld>
            <a:endParaRPr lang="it-IT"/>
          </a:p>
        </p:txBody>
      </p:sp>
    </p:spTree>
    <p:extLst>
      <p:ext uri="{BB962C8B-B14F-4D97-AF65-F5344CB8AC3E}">
        <p14:creationId xmlns:p14="http://schemas.microsoft.com/office/powerpoint/2010/main" val="3373650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March, tropical Cyclone </a:t>
            </a:r>
            <a:r>
              <a:rPr lang="en-GB" sz="1200" kern="1200" dirty="0" err="1">
                <a:solidFill>
                  <a:schemeClr val="tx1"/>
                </a:solidFill>
                <a:effectLst/>
                <a:latin typeface="+mn-lt"/>
                <a:ea typeface="+mn-ea"/>
                <a:cs typeface="+mn-cs"/>
              </a:rPr>
              <a:t>Idai</a:t>
            </a:r>
            <a:r>
              <a:rPr lang="en-GB" sz="1200" kern="1200" dirty="0">
                <a:solidFill>
                  <a:schemeClr val="tx1"/>
                </a:solidFill>
                <a:effectLst/>
                <a:latin typeface="+mn-lt"/>
                <a:ea typeface="+mn-ea"/>
                <a:cs typeface="+mn-cs"/>
              </a:rPr>
              <a:t> hit four central provinces of Mozambique, including </a:t>
            </a:r>
            <a:r>
              <a:rPr lang="en-GB" sz="1200" kern="1200" dirty="0" err="1">
                <a:solidFill>
                  <a:schemeClr val="tx1"/>
                </a:solidFill>
                <a:effectLst/>
                <a:latin typeface="+mn-lt"/>
                <a:ea typeface="+mn-ea"/>
                <a:cs typeface="+mn-cs"/>
              </a:rPr>
              <a:t>Sofala</a:t>
            </a:r>
            <a:r>
              <a:rPr lang="en-GB" sz="1200" kern="1200" dirty="0">
                <a:solidFill>
                  <a:schemeClr val="tx1"/>
                </a:solidFill>
                <a:effectLst/>
                <a:latin typeface="+mn-lt"/>
                <a:ea typeface="+mn-ea"/>
                <a:cs typeface="+mn-cs"/>
              </a:rPr>
              <a:t>, causing catastrophic damage. The onset of emergency further exacerbated vulnerable community members’ conditions, particularly PLHIV who account for 16% of the population in </a:t>
            </a:r>
            <a:r>
              <a:rPr lang="en-GB" sz="1200" kern="1200" dirty="0" err="1">
                <a:solidFill>
                  <a:schemeClr val="tx1"/>
                </a:solidFill>
                <a:effectLst/>
                <a:latin typeface="+mn-lt"/>
                <a:ea typeface="+mn-ea"/>
                <a:cs typeface="+mn-cs"/>
              </a:rPr>
              <a:t>Sofala</a:t>
            </a:r>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3</a:t>
            </a:fld>
            <a:endParaRPr lang="it-IT"/>
          </a:p>
        </p:txBody>
      </p:sp>
    </p:spTree>
    <p:extLst>
      <p:ext uri="{BB962C8B-B14F-4D97-AF65-F5344CB8AC3E}">
        <p14:creationId xmlns:p14="http://schemas.microsoft.com/office/powerpoint/2010/main" val="3353654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WFP leveraged the current support to the </a:t>
            </a:r>
            <a:r>
              <a:rPr lang="en-GB" dirty="0" err="1"/>
              <a:t>MoH</a:t>
            </a:r>
            <a:r>
              <a:rPr lang="en-GB" dirty="0"/>
              <a:t> in Mozambique and designed a project to contribute to the expansion of services…</a:t>
            </a:r>
          </a:p>
        </p:txBody>
      </p:sp>
      <p:sp>
        <p:nvSpPr>
          <p:cNvPr id="4" name="Slide Number Placeholder 3"/>
          <p:cNvSpPr>
            <a:spLocks noGrp="1"/>
          </p:cNvSpPr>
          <p:nvPr>
            <p:ph type="sldNum" sz="quarter" idx="5"/>
          </p:nvPr>
        </p:nvSpPr>
        <p:spPr/>
        <p:txBody>
          <a:bodyPr/>
          <a:lstStyle/>
          <a:p>
            <a:fld id="{C227884D-8063-894A-9B96-2E8B250142EB}" type="slidenum">
              <a:rPr lang="it-IT" smtClean="0"/>
              <a:t>4</a:t>
            </a:fld>
            <a:endParaRPr lang="it-IT"/>
          </a:p>
        </p:txBody>
      </p:sp>
    </p:spTree>
    <p:extLst>
      <p:ext uri="{BB962C8B-B14F-4D97-AF65-F5344CB8AC3E}">
        <p14:creationId xmlns:p14="http://schemas.microsoft.com/office/powerpoint/2010/main" val="1852483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Reach – </a:t>
            </a:r>
            <a:r>
              <a:rPr lang="en-GB" dirty="0" err="1"/>
              <a:t>Sofala</a:t>
            </a:r>
            <a:r>
              <a:rPr lang="en-GB" dirty="0"/>
              <a:t> province, 6 districts, 12 journalists</a:t>
            </a:r>
          </a:p>
          <a:p>
            <a:endParaRPr lang="en-GB" dirty="0"/>
          </a:p>
          <a:p>
            <a:r>
              <a:rPr lang="en-GB" dirty="0"/>
              <a:t>Topics covered: HIV/TB prevention for the general pops as well as for target groups PLW and CU5; Availability of treatment and prevention services, including testing and who should benefit from these, how are the services offered and so forth</a:t>
            </a:r>
          </a:p>
          <a:p>
            <a:r>
              <a:rPr lang="en-GB" sz="1200" kern="1200" dirty="0">
                <a:solidFill>
                  <a:schemeClr val="tx1"/>
                </a:solidFill>
                <a:effectLst/>
                <a:latin typeface="+mn-lt"/>
                <a:ea typeface="+mn-ea"/>
                <a:cs typeface="+mn-cs"/>
              </a:rPr>
              <a:t>Focus on PLW and CU5: </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Exclusive breast feeding in the context of HIV, </a:t>
            </a:r>
            <a:r>
              <a:rPr lang="en-US" sz="1200" kern="1200" dirty="0">
                <a:solidFill>
                  <a:schemeClr val="tx1"/>
                </a:solidFill>
                <a:effectLst/>
                <a:latin typeface="+mn-lt"/>
                <a:ea typeface="+mn-ea"/>
                <a:cs typeface="+mn-cs"/>
              </a:rPr>
              <a:t>Introduction of complementary feeding and continued breast feeding in the context of HIV, Appropriate feeding practices for CU5 in the context of HIV  and maternal care and nutrition during pregnancy</a:t>
            </a:r>
          </a:p>
          <a:p>
            <a:r>
              <a:rPr lang="en-US" sz="1200" kern="1200" dirty="0">
                <a:solidFill>
                  <a:schemeClr val="tx1"/>
                </a:solidFill>
                <a:effectLst/>
                <a:latin typeface="+mn-lt"/>
                <a:ea typeface="+mn-ea"/>
                <a:cs typeface="+mn-cs"/>
              </a:rPr>
              <a:t> </a:t>
            </a:r>
          </a:p>
          <a:p>
            <a:pPr lvl="0"/>
            <a:r>
              <a:rPr lang="en-US" sz="1200" i="1" kern="1200" dirty="0">
                <a:solidFill>
                  <a:schemeClr val="tx1"/>
                </a:solidFill>
                <a:effectLst/>
                <a:latin typeface="+mn-lt"/>
                <a:ea typeface="+mn-ea"/>
                <a:cs typeface="+mn-cs"/>
              </a:rPr>
              <a:t>Condition</a:t>
            </a:r>
            <a:r>
              <a:rPr lang="en-US" sz="1200" kern="1200" dirty="0">
                <a:solidFill>
                  <a:schemeClr val="tx1"/>
                </a:solidFill>
                <a:effectLst/>
                <a:latin typeface="+mn-lt"/>
                <a:ea typeface="+mn-ea"/>
                <a:cs typeface="+mn-cs"/>
              </a:rPr>
              <a:t>/Disease</a:t>
            </a:r>
          </a:p>
          <a:p>
            <a:r>
              <a:rPr lang="en-US" sz="1200" kern="1200" dirty="0">
                <a:solidFill>
                  <a:schemeClr val="tx1"/>
                </a:solidFill>
                <a:effectLst/>
                <a:latin typeface="+mn-lt"/>
                <a:ea typeface="+mn-ea"/>
                <a:cs typeface="+mn-cs"/>
              </a:rPr>
              <a:t>Signs of HIV on affected people</a:t>
            </a:r>
          </a:p>
          <a:p>
            <a:r>
              <a:rPr lang="en-US" sz="1200" kern="1200" dirty="0">
                <a:solidFill>
                  <a:schemeClr val="tx1"/>
                </a:solidFill>
                <a:effectLst/>
                <a:latin typeface="+mn-lt"/>
                <a:ea typeface="+mn-ea"/>
                <a:cs typeface="+mn-cs"/>
              </a:rPr>
              <a:t>Signs of undernutrition in PLW and CU5</a:t>
            </a:r>
          </a:p>
          <a:p>
            <a:r>
              <a:rPr lang="en-US" sz="1200" kern="1200" dirty="0">
                <a:solidFill>
                  <a:schemeClr val="tx1"/>
                </a:solidFill>
                <a:effectLst/>
                <a:latin typeface="+mn-lt"/>
                <a:ea typeface="+mn-ea"/>
                <a:cs typeface="+mn-cs"/>
              </a:rPr>
              <a:t> </a:t>
            </a:r>
          </a:p>
          <a:p>
            <a:pPr lvl="0"/>
            <a:r>
              <a:rPr lang="en-US" sz="1200" i="1" kern="1200" dirty="0">
                <a:solidFill>
                  <a:schemeClr val="tx1"/>
                </a:solidFill>
                <a:effectLst/>
                <a:latin typeface="+mn-lt"/>
                <a:ea typeface="+mn-ea"/>
                <a:cs typeface="+mn-cs"/>
              </a:rPr>
              <a:t>Perceptions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Severity of HIV</a:t>
            </a:r>
          </a:p>
          <a:p>
            <a:r>
              <a:rPr lang="en-US" sz="1200" kern="1200" dirty="0">
                <a:solidFill>
                  <a:schemeClr val="tx1"/>
                </a:solidFill>
                <a:effectLst/>
                <a:latin typeface="+mn-lt"/>
                <a:ea typeface="+mn-ea"/>
                <a:cs typeface="+mn-cs"/>
              </a:rPr>
              <a:t>Consequences of HIV</a:t>
            </a:r>
          </a:p>
          <a:p>
            <a:r>
              <a:rPr lang="en-US" sz="1200" kern="1200" dirty="0">
                <a:solidFill>
                  <a:schemeClr val="tx1"/>
                </a:solidFill>
                <a:effectLst/>
                <a:latin typeface="+mn-lt"/>
                <a:ea typeface="+mn-ea"/>
                <a:cs typeface="+mn-cs"/>
              </a:rPr>
              <a:t>Benefits from HIV treatment </a:t>
            </a:r>
          </a:p>
          <a:p>
            <a:r>
              <a:rPr lang="en-US" sz="1200" kern="1200" dirty="0">
                <a:solidFill>
                  <a:schemeClr val="tx1"/>
                </a:solidFill>
                <a:effectLst/>
                <a:latin typeface="+mn-lt"/>
                <a:ea typeface="+mn-ea"/>
                <a:cs typeface="+mn-cs"/>
              </a:rPr>
              <a:t> </a:t>
            </a:r>
          </a:p>
          <a:p>
            <a:endParaRPr lang="en-GB" dirty="0"/>
          </a:p>
          <a:p>
            <a:endParaRPr lang="en-GB" dirty="0"/>
          </a:p>
        </p:txBody>
      </p:sp>
      <p:sp>
        <p:nvSpPr>
          <p:cNvPr id="4" name="Slide Number Placeholder 3"/>
          <p:cNvSpPr>
            <a:spLocks noGrp="1"/>
          </p:cNvSpPr>
          <p:nvPr>
            <p:ph type="sldNum" sz="quarter" idx="5"/>
          </p:nvPr>
        </p:nvSpPr>
        <p:spPr/>
        <p:txBody>
          <a:bodyPr/>
          <a:lstStyle/>
          <a:p>
            <a:fld id="{C227884D-8063-894A-9B96-2E8B250142EB}" type="slidenum">
              <a:rPr lang="it-IT" smtClean="0"/>
              <a:t>5</a:t>
            </a:fld>
            <a:endParaRPr lang="it-IT"/>
          </a:p>
        </p:txBody>
      </p:sp>
    </p:spTree>
    <p:extLst>
      <p:ext uri="{BB962C8B-B14F-4D97-AF65-F5344CB8AC3E}">
        <p14:creationId xmlns:p14="http://schemas.microsoft.com/office/powerpoint/2010/main" val="1554656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Table 1. Estimations for four months of intervention (Aug - Nov) on activities including estimated outreach (based on 70% of district receiving signal from radio channels)</a:t>
            </a:r>
          </a:p>
          <a:p>
            <a:endParaRPr lang="en-GB" dirty="0"/>
          </a:p>
        </p:txBody>
      </p:sp>
      <p:sp>
        <p:nvSpPr>
          <p:cNvPr id="4" name="Slide Number Placeholder 3"/>
          <p:cNvSpPr>
            <a:spLocks noGrp="1"/>
          </p:cNvSpPr>
          <p:nvPr>
            <p:ph type="sldNum" sz="quarter" idx="5"/>
          </p:nvPr>
        </p:nvSpPr>
        <p:spPr/>
        <p:txBody>
          <a:bodyPr/>
          <a:lstStyle/>
          <a:p>
            <a:fld id="{C227884D-8063-894A-9B96-2E8B250142EB}" type="slidenum">
              <a:rPr lang="it-IT" smtClean="0"/>
              <a:t>6</a:t>
            </a:fld>
            <a:endParaRPr lang="it-IT"/>
          </a:p>
        </p:txBody>
      </p:sp>
    </p:spTree>
    <p:extLst>
      <p:ext uri="{BB962C8B-B14F-4D97-AF65-F5344CB8AC3E}">
        <p14:creationId xmlns:p14="http://schemas.microsoft.com/office/powerpoint/2010/main" val="2396988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ts val="2700"/>
              </a:lnSpc>
              <a:buFont typeface="Arial" panose="020B0604020202020204" pitchFamily="34" charset="0"/>
              <a:buChar char="•"/>
            </a:pPr>
            <a:r>
              <a:rPr lang="en-GB" dirty="0"/>
              <a:t>Short project timeframe</a:t>
            </a:r>
            <a:endParaRPr lang="en-US" dirty="0"/>
          </a:p>
          <a:p>
            <a:pPr marL="171450" indent="-171450">
              <a:lnSpc>
                <a:spcPts val="2700"/>
              </a:lnSpc>
              <a:buFont typeface="Arial" panose="020B0604020202020204" pitchFamily="34" charset="0"/>
              <a:buChar char="•"/>
            </a:pPr>
            <a:r>
              <a:rPr lang="en-GB" dirty="0"/>
              <a:t>Limited transport means</a:t>
            </a:r>
          </a:p>
          <a:p>
            <a:pPr marL="171450" indent="-171450">
              <a:lnSpc>
                <a:spcPts val="2700"/>
              </a:lnSpc>
              <a:buFont typeface="Arial" panose="020B0604020202020204" pitchFamily="34" charset="0"/>
              <a:buChar char="•"/>
            </a:pPr>
            <a:r>
              <a:rPr lang="en-US" dirty="0"/>
              <a:t>Technical knowledge of relevant topics by journalists</a:t>
            </a:r>
          </a:p>
          <a:p>
            <a:pPr marL="171450" indent="-171450">
              <a:lnSpc>
                <a:spcPts val="2700"/>
              </a:lnSpc>
              <a:buFont typeface="Arial" panose="020B0604020202020204" pitchFamily="34" charset="0"/>
              <a:buChar char="•"/>
            </a:pPr>
            <a:r>
              <a:rPr lang="en-US" dirty="0"/>
              <a:t>Prioritization of electoral coverage over program community debates</a:t>
            </a:r>
          </a:p>
        </p:txBody>
      </p:sp>
      <p:sp>
        <p:nvSpPr>
          <p:cNvPr id="4" name="Slide Number Placeholder 3"/>
          <p:cNvSpPr>
            <a:spLocks noGrp="1"/>
          </p:cNvSpPr>
          <p:nvPr>
            <p:ph type="sldNum" sz="quarter" idx="5"/>
          </p:nvPr>
        </p:nvSpPr>
        <p:spPr/>
        <p:txBody>
          <a:bodyPr/>
          <a:lstStyle/>
          <a:p>
            <a:fld id="{C227884D-8063-894A-9B96-2E8B250142EB}" type="slidenum">
              <a:rPr lang="it-IT" smtClean="0"/>
              <a:t>7</a:t>
            </a:fld>
            <a:endParaRPr lang="it-IT"/>
          </a:p>
        </p:txBody>
      </p:sp>
    </p:spTree>
    <p:extLst>
      <p:ext uri="{BB962C8B-B14F-4D97-AF65-F5344CB8AC3E}">
        <p14:creationId xmlns:p14="http://schemas.microsoft.com/office/powerpoint/2010/main" val="1046520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Radio offers an effective and useful platform to disseminate information in emergencies as it is accessed by a large proportion of the population and requires minimal resources to operate compared to other means of communication </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Public awareness can help guide public opinion, counter stigma and influence action and community mobilization. Considering journalists play a crucial role within this area, it is important to train them comprehensively on the subject area to enable them to cover and inform about the topic confidently and without error</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It is crucial to consider all social and cultural norms that may influence project outcomes.  Project designers and implementers need to consider the importance of anonymity when conducting such interventions due to fear of disclosure of HIV and associated stigma in the given population</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Involvement of healthcare professionals in such a programme ensures dissemination of appropriate and valid information and enhances credibility among community members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8</a:t>
            </a:fld>
            <a:endParaRPr lang="it-IT"/>
          </a:p>
        </p:txBody>
      </p:sp>
    </p:spTree>
    <p:extLst>
      <p:ext uri="{BB962C8B-B14F-4D97-AF65-F5344CB8AC3E}">
        <p14:creationId xmlns:p14="http://schemas.microsoft.com/office/powerpoint/2010/main" val="499097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1. Radio offers an effective way to improve health seeking behaviour and useful platform to disseminate information in emergencies as it is accessed by a large proportion of the population and requires minimal resources to operate compared to other means of communication. In emergencies, community radio is a successful channel for spreading</a:t>
            </a:r>
          </a:p>
          <a:p>
            <a:pPr lvl="0"/>
            <a:endParaRPr lang="en-GB" sz="1200" kern="1200" dirty="0">
              <a:solidFill>
                <a:schemeClr val="tx1"/>
              </a:solidFill>
              <a:effectLst/>
              <a:latin typeface="+mn-lt"/>
              <a:ea typeface="+mn-ea"/>
              <a:cs typeface="+mn-cs"/>
            </a:endParaRPr>
          </a:p>
          <a:p>
            <a:pPr lvl="0"/>
            <a:r>
              <a:rPr lang="en-GB" sz="1200" dirty="0"/>
              <a:t>Accessed by large proportion of the population and Requires minimal resources to operate</a:t>
            </a:r>
            <a:endParaRPr lang="en-US" sz="1200" dirty="0"/>
          </a:p>
          <a:p>
            <a:pPr lvl="0"/>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Public awareness can help guide public opinion, counter stigma and influence action and community mobilization. Considering journalists play a crucial role within this area, it is important to train them comprehensively on the subject area to enable them to cover and inform about the topic confidently and without error</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It is crucial to consider all social and cultural norms that may influence project outcomes.  Project designers and implementers need to consider the importance of anonymity when conducting such interventions due to fear of disclosure of HIV and associated stigma in the given population</a:t>
            </a:r>
          </a:p>
          <a:p>
            <a:pPr lvl="0"/>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Involvement of healthcare professionals in such a programme ensures dissemination of appropriate and valid information and enhances credibility among community members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9</a:t>
            </a:fld>
            <a:endParaRPr lang="it-IT"/>
          </a:p>
        </p:txBody>
      </p:sp>
    </p:spTree>
    <p:extLst>
      <p:ext uri="{BB962C8B-B14F-4D97-AF65-F5344CB8AC3E}">
        <p14:creationId xmlns:p14="http://schemas.microsoft.com/office/powerpoint/2010/main" val="10532578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spTree>
      <p:nvGrpSpPr>
        <p:cNvPr id="1" name=""/>
        <p:cNvGrpSpPr/>
        <p:nvPr/>
      </p:nvGrpSpPr>
      <p:grpSpPr>
        <a:xfrm>
          <a:off x="0" y="0"/>
          <a:ext cx="0" cy="0"/>
          <a:chOff x="0" y="0"/>
          <a:chExt cx="0" cy="0"/>
        </a:xfrm>
      </p:grpSpPr>
      <p:sp>
        <p:nvSpPr>
          <p:cNvPr id="2" name="Titolo 1"/>
          <p:cNvSpPr>
            <a:spLocks noGrp="1"/>
          </p:cNvSpPr>
          <p:nvPr>
            <p:ph type="ctrTitle" hasCustomPrompt="1"/>
          </p:nvPr>
        </p:nvSpPr>
        <p:spPr>
          <a:xfrm>
            <a:off x="2031224" y="675542"/>
            <a:ext cx="9595954" cy="1324205"/>
          </a:xfrm>
          <a:prstGeom prst="rect">
            <a:avLst/>
          </a:prstGeom>
        </p:spPr>
        <p:txBody>
          <a:bodyPr anchor="t">
            <a:noAutofit/>
          </a:bodyPr>
          <a:lstStyle>
            <a:lvl1pPr algn="l">
              <a:lnSpc>
                <a:spcPct val="100000"/>
              </a:lnSpc>
              <a:defRPr sz="3600" b="1" i="0" baseline="0">
                <a:solidFill>
                  <a:srgbClr val="0070BA"/>
                </a:solidFill>
                <a:latin typeface="Open Sans" charset="0"/>
                <a:ea typeface="Open Sans" charset="0"/>
                <a:cs typeface="Open Sans" charset="0"/>
              </a:defRPr>
            </a:lvl1pPr>
          </a:lstStyle>
          <a:p>
            <a:r>
              <a:rPr lang="en-US" noProof="0"/>
              <a:t>Click to insert title</a:t>
            </a:r>
          </a:p>
        </p:txBody>
      </p:sp>
      <p:sp>
        <p:nvSpPr>
          <p:cNvPr id="3" name="Sottotitolo 2"/>
          <p:cNvSpPr>
            <a:spLocks noGrp="1"/>
          </p:cNvSpPr>
          <p:nvPr>
            <p:ph type="subTitle" idx="1" hasCustomPrompt="1"/>
          </p:nvPr>
        </p:nvSpPr>
        <p:spPr>
          <a:xfrm>
            <a:off x="2045184" y="1999748"/>
            <a:ext cx="9595954" cy="1655762"/>
          </a:xfrm>
        </p:spPr>
        <p:txBody>
          <a:bodyPr anchor="t">
            <a:noAutofit/>
          </a:bodyPr>
          <a:lstStyle>
            <a:lvl1pPr marL="0" indent="0" algn="l">
              <a:buNone/>
              <a:defRPr sz="2400" b="0" i="0">
                <a:solidFill>
                  <a:srgbClr val="0070BA"/>
                </a:solidFill>
                <a:latin typeface="Open Sans" charset="0"/>
                <a:ea typeface="Open Sans" charset="0"/>
                <a:cs typeface="Open Sans"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insert subtitle</a:t>
            </a:r>
          </a:p>
        </p:txBody>
      </p:sp>
      <p:sp>
        <p:nvSpPr>
          <p:cNvPr id="4" name="Segnaposto data 3"/>
          <p:cNvSpPr>
            <a:spLocks noGrp="1"/>
          </p:cNvSpPr>
          <p:nvPr>
            <p:ph type="dt" sz="half" idx="10"/>
          </p:nvPr>
        </p:nvSpPr>
        <p:spPr>
          <a:xfrm>
            <a:off x="2066124" y="5820454"/>
            <a:ext cx="2743200" cy="365125"/>
          </a:xfrm>
        </p:spPr>
        <p:txBody>
          <a:bodyPr/>
          <a:lstStyle>
            <a:lvl1pPr algn="l">
              <a:defRPr sz="1400" b="1" i="0">
                <a:solidFill>
                  <a:srgbClr val="0070BA"/>
                </a:solidFill>
                <a:latin typeface="Open Sans" charset="0"/>
                <a:ea typeface="Open Sans" charset="0"/>
                <a:cs typeface="Open Sans" charset="0"/>
              </a:defRPr>
            </a:lvl1pPr>
          </a:lstStyle>
          <a:p>
            <a:r>
              <a:rPr lang="en-US" noProof="0"/>
              <a:t>Year Month</a:t>
            </a:r>
          </a:p>
        </p:txBody>
      </p:sp>
      <p:pic>
        <p:nvPicPr>
          <p:cNvPr id="7" name="Immagin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163" y="539496"/>
            <a:ext cx="1082040" cy="5779008"/>
          </a:xfrm>
          <a:prstGeom prst="rect">
            <a:avLst/>
          </a:prstGeom>
        </p:spPr>
      </p:pic>
    </p:spTree>
    <p:extLst>
      <p:ext uri="{BB962C8B-B14F-4D97-AF65-F5344CB8AC3E}">
        <p14:creationId xmlns:p14="http://schemas.microsoft.com/office/powerpoint/2010/main" val="953237609"/>
      </p:ext>
    </p:extLst>
  </p:cSld>
  <p:clrMapOvr>
    <a:masterClrMapping/>
  </p:clrMapOvr>
  <p:extLst mod="1">
    <p:ext uri="{DCECCB84-F9BA-43D5-87BE-67443E8EF086}">
      <p15:sldGuideLst xmlns:p15="http://schemas.microsoft.com/office/powerpoint/2012/main">
        <p15:guide id="1" pos="339">
          <p15:clr>
            <a:srgbClr val="FBAE40"/>
          </p15:clr>
        </p15:guide>
        <p15:guide id="2" orient="horz" pos="334">
          <p15:clr>
            <a:srgbClr val="FBAE40"/>
          </p15:clr>
        </p15:guide>
        <p15:guide id="3" orient="horz" pos="3978">
          <p15:clr>
            <a:srgbClr val="FBAE40"/>
          </p15:clr>
        </p15:guide>
        <p15:guide id="4" pos="1359">
          <p15:clr>
            <a:srgbClr val="FBAE40"/>
          </p15:clr>
        </p15:guide>
        <p15:guide id="5" orient="horz" pos="514">
          <p15:clr>
            <a:srgbClr val="FBAE40"/>
          </p15:clr>
        </p15:guide>
        <p15:guide id="6" pos="7333">
          <p15:clr>
            <a:srgbClr val="FBAE40"/>
          </p15:clr>
        </p15:guide>
        <p15:guide id="7" orient="horz" pos="379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HOTO 1 - Blue title">
    <p:spTree>
      <p:nvGrpSpPr>
        <p:cNvPr id="1" name=""/>
        <p:cNvGrpSpPr/>
        <p:nvPr/>
      </p:nvGrpSpPr>
      <p:grpSpPr>
        <a:xfrm>
          <a:off x="0" y="0"/>
          <a:ext cx="0" cy="0"/>
          <a:chOff x="0" y="0"/>
          <a:chExt cx="0" cy="0"/>
        </a:xfrm>
      </p:grpSpPr>
      <p:sp>
        <p:nvSpPr>
          <p:cNvPr id="6" name="Segnaposto immagine 8"/>
          <p:cNvSpPr>
            <a:spLocks noGrp="1"/>
          </p:cNvSpPr>
          <p:nvPr>
            <p:ph type="pic" sz="quarter" idx="11" hasCustomPrompt="1"/>
          </p:nvPr>
        </p:nvSpPr>
        <p:spPr>
          <a:xfrm>
            <a:off x="1616400" y="539496"/>
            <a:ext cx="10008000" cy="5779008"/>
          </a:xfrm>
          <a:prstGeom prst="rect">
            <a:avLst/>
          </a:prstGeom>
          <a:solidFill>
            <a:schemeClr val="tx1">
              <a:lumMod val="20000"/>
              <a:lumOff val="80000"/>
            </a:schemeClr>
          </a:solidFill>
        </p:spPr>
        <p:txBody>
          <a:bodyPr anchor="t">
            <a:normAutofit/>
          </a:bodyPr>
          <a:lstStyle>
            <a:lvl1pPr marL="0" indent="0" algn="ctr">
              <a:buNone/>
              <a:defRPr sz="1600" b="1" i="0" baseline="0">
                <a:solidFill>
                  <a:srgbClr val="FF0000"/>
                </a:solidFill>
                <a:latin typeface="Open Sans" charset="0"/>
                <a:ea typeface="Open Sans" charset="0"/>
                <a:cs typeface="Open Sans"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it-IT" dirty="0"/>
              <a:t>Click to </a:t>
            </a:r>
            <a:r>
              <a:rPr lang="it-IT" dirty="0" err="1"/>
              <a:t>insert</a:t>
            </a:r>
            <a:r>
              <a:rPr lang="it-IT" dirty="0"/>
              <a:t> image</a:t>
            </a:r>
          </a:p>
        </p:txBody>
      </p:sp>
      <p:sp>
        <p:nvSpPr>
          <p:cNvPr id="2" name="Titolo 1"/>
          <p:cNvSpPr>
            <a:spLocks noGrp="1"/>
          </p:cNvSpPr>
          <p:nvPr>
            <p:ph type="ctrTitle" hasCustomPrompt="1"/>
          </p:nvPr>
        </p:nvSpPr>
        <p:spPr>
          <a:xfrm>
            <a:off x="2031224" y="675542"/>
            <a:ext cx="9595954" cy="1324205"/>
          </a:xfrm>
          <a:prstGeom prst="rect">
            <a:avLst/>
          </a:prstGeom>
        </p:spPr>
        <p:txBody>
          <a:bodyPr anchor="t">
            <a:noAutofit/>
          </a:bodyPr>
          <a:lstStyle>
            <a:lvl1pPr algn="l">
              <a:lnSpc>
                <a:spcPct val="100000"/>
              </a:lnSpc>
              <a:defRPr sz="3600" b="1" i="0" baseline="0">
                <a:solidFill>
                  <a:srgbClr val="FFFFFE"/>
                </a:solidFill>
                <a:latin typeface="Open Sans" charset="0"/>
                <a:ea typeface="Open Sans" charset="0"/>
                <a:cs typeface="Open Sans" charset="0"/>
              </a:defRPr>
            </a:lvl1pPr>
          </a:lstStyle>
          <a:p>
            <a:r>
              <a:rPr lang="en-US" noProof="0"/>
              <a:t>Click to insert title</a:t>
            </a:r>
          </a:p>
        </p:txBody>
      </p:sp>
      <p:sp>
        <p:nvSpPr>
          <p:cNvPr id="3" name="Sottotitolo 2"/>
          <p:cNvSpPr>
            <a:spLocks noGrp="1"/>
          </p:cNvSpPr>
          <p:nvPr>
            <p:ph type="subTitle" idx="1" hasCustomPrompt="1"/>
          </p:nvPr>
        </p:nvSpPr>
        <p:spPr>
          <a:xfrm>
            <a:off x="2045184" y="1999748"/>
            <a:ext cx="9595954" cy="1031046"/>
          </a:xfrm>
        </p:spPr>
        <p:txBody>
          <a:bodyPr anchor="t">
            <a:noAutofit/>
          </a:bodyPr>
          <a:lstStyle>
            <a:lvl1pPr marL="0" indent="0" algn="l">
              <a:buNone/>
              <a:defRPr sz="2400" b="0" i="0">
                <a:solidFill>
                  <a:srgbClr val="FFFFFE"/>
                </a:solidFill>
                <a:latin typeface="Open Sans" charset="0"/>
                <a:ea typeface="Open Sans" charset="0"/>
                <a:cs typeface="Open Sans"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insert subtitle</a:t>
            </a:r>
          </a:p>
        </p:txBody>
      </p:sp>
      <p:sp>
        <p:nvSpPr>
          <p:cNvPr id="4" name="Segnaposto data 3"/>
          <p:cNvSpPr>
            <a:spLocks noGrp="1"/>
          </p:cNvSpPr>
          <p:nvPr>
            <p:ph type="dt" sz="half" idx="10"/>
          </p:nvPr>
        </p:nvSpPr>
        <p:spPr>
          <a:xfrm>
            <a:off x="2066124" y="5820454"/>
            <a:ext cx="2743200" cy="365125"/>
          </a:xfrm>
        </p:spPr>
        <p:txBody>
          <a:bodyPr/>
          <a:lstStyle>
            <a:lvl1pPr algn="l">
              <a:defRPr sz="1400" b="1" i="0">
                <a:solidFill>
                  <a:srgbClr val="FFFFFE"/>
                </a:solidFill>
                <a:latin typeface="Open Sans" charset="0"/>
                <a:ea typeface="Open Sans" charset="0"/>
                <a:cs typeface="Open Sans" charset="0"/>
              </a:defRPr>
            </a:lvl1pPr>
          </a:lstStyle>
          <a:p>
            <a:r>
              <a:rPr lang="en-US" noProof="0"/>
              <a:t>Year Month</a:t>
            </a:r>
          </a:p>
        </p:txBody>
      </p:sp>
      <p:pic>
        <p:nvPicPr>
          <p:cNvPr id="7" name="Immagin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163" y="539496"/>
            <a:ext cx="1082040" cy="5779008"/>
          </a:xfrm>
          <a:prstGeom prst="rect">
            <a:avLst/>
          </a:prstGeom>
        </p:spPr>
      </p:pic>
      <p:sp>
        <p:nvSpPr>
          <p:cNvPr id="8" name="Rectangle 7"/>
          <p:cNvSpPr/>
          <p:nvPr userDrawn="1"/>
        </p:nvSpPr>
        <p:spPr>
          <a:xfrm>
            <a:off x="1620203" y="539496"/>
            <a:ext cx="4190047" cy="56460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cSld>
  <p:clrMapOvr>
    <a:masterClrMapping/>
  </p:clrMapOvr>
  <p:extLst mod="1">
    <p:ext uri="{DCECCB84-F9BA-43D5-87BE-67443E8EF086}">
      <p15:sldGuideLst xmlns:p15="http://schemas.microsoft.com/office/powerpoint/2012/main">
        <p15:guide id="1" pos="339">
          <p15:clr>
            <a:srgbClr val="FBAE40"/>
          </p15:clr>
        </p15:guide>
        <p15:guide id="2" orient="horz" pos="337">
          <p15:clr>
            <a:srgbClr val="FBAE40"/>
          </p15:clr>
        </p15:guide>
        <p15:guide id="3" orient="horz" pos="3978">
          <p15:clr>
            <a:srgbClr val="FBAE40"/>
          </p15:clr>
        </p15:guide>
        <p15:guide id="4" pos="1359">
          <p15:clr>
            <a:srgbClr val="FBAE40"/>
          </p15:clr>
        </p15:guide>
        <p15:guide id="5" orient="horz" pos="514">
          <p15:clr>
            <a:srgbClr val="FBAE40"/>
          </p15:clr>
        </p15:guide>
        <p15:guide id="6" pos="7333">
          <p15:clr>
            <a:srgbClr val="FBAE40"/>
          </p15:clr>
        </p15:guide>
        <p15:guide id="7" orient="horz" pos="379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PHOTO 2 - White title">
    <p:spTree>
      <p:nvGrpSpPr>
        <p:cNvPr id="1" name=""/>
        <p:cNvGrpSpPr/>
        <p:nvPr/>
      </p:nvGrpSpPr>
      <p:grpSpPr>
        <a:xfrm>
          <a:off x="0" y="0"/>
          <a:ext cx="0" cy="0"/>
          <a:chOff x="0" y="0"/>
          <a:chExt cx="0" cy="0"/>
        </a:xfrm>
      </p:grpSpPr>
      <p:sp>
        <p:nvSpPr>
          <p:cNvPr id="8" name="Segnaposto immagine 8"/>
          <p:cNvSpPr>
            <a:spLocks noGrp="1"/>
          </p:cNvSpPr>
          <p:nvPr>
            <p:ph type="pic" sz="quarter" idx="11" hasCustomPrompt="1"/>
          </p:nvPr>
        </p:nvSpPr>
        <p:spPr>
          <a:xfrm>
            <a:off x="1616400" y="539496"/>
            <a:ext cx="10008000" cy="5779008"/>
          </a:xfrm>
          <a:prstGeom prst="rect">
            <a:avLst/>
          </a:prstGeom>
          <a:solidFill>
            <a:schemeClr val="tx1">
              <a:lumMod val="20000"/>
              <a:lumOff val="80000"/>
            </a:schemeClr>
          </a:solidFill>
        </p:spPr>
        <p:txBody>
          <a:bodyPr anchor="t">
            <a:normAutofit/>
          </a:bodyPr>
          <a:lstStyle>
            <a:lvl1pPr marL="0" indent="0" algn="ctr">
              <a:buNone/>
              <a:defRPr sz="1600" b="1" i="0" baseline="0">
                <a:solidFill>
                  <a:srgbClr val="FF0000"/>
                </a:solidFill>
                <a:latin typeface="Open Sans" charset="0"/>
                <a:ea typeface="Open Sans" charset="0"/>
                <a:cs typeface="Open Sans"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noProof="0"/>
              <a:t>Click to insert image</a:t>
            </a:r>
          </a:p>
        </p:txBody>
      </p:sp>
      <p:sp>
        <p:nvSpPr>
          <p:cNvPr id="2" name="Titolo 1"/>
          <p:cNvSpPr>
            <a:spLocks noGrp="1"/>
          </p:cNvSpPr>
          <p:nvPr>
            <p:ph type="ctrTitle" hasCustomPrompt="1"/>
          </p:nvPr>
        </p:nvSpPr>
        <p:spPr>
          <a:xfrm>
            <a:off x="2031224" y="675543"/>
            <a:ext cx="9595954" cy="1188158"/>
          </a:xfrm>
          <a:prstGeom prst="rect">
            <a:avLst/>
          </a:prstGeom>
        </p:spPr>
        <p:txBody>
          <a:bodyPr anchor="t">
            <a:noAutofit/>
          </a:bodyPr>
          <a:lstStyle>
            <a:lvl1pPr algn="l">
              <a:lnSpc>
                <a:spcPct val="100000"/>
              </a:lnSpc>
              <a:defRPr sz="3600" b="1" i="0" baseline="0">
                <a:solidFill>
                  <a:srgbClr val="0070BA"/>
                </a:solidFill>
                <a:latin typeface="Open Sans" charset="0"/>
                <a:ea typeface="Open Sans" charset="0"/>
                <a:cs typeface="Open Sans" charset="0"/>
              </a:defRPr>
            </a:lvl1pPr>
          </a:lstStyle>
          <a:p>
            <a:r>
              <a:rPr lang="en-US" noProof="0"/>
              <a:t>Click to insert title</a:t>
            </a:r>
          </a:p>
        </p:txBody>
      </p:sp>
      <p:sp>
        <p:nvSpPr>
          <p:cNvPr id="3" name="Sottotitolo 2"/>
          <p:cNvSpPr>
            <a:spLocks noGrp="1"/>
          </p:cNvSpPr>
          <p:nvPr>
            <p:ph type="subTitle" idx="1" hasCustomPrompt="1"/>
          </p:nvPr>
        </p:nvSpPr>
        <p:spPr>
          <a:xfrm>
            <a:off x="2045184" y="1999748"/>
            <a:ext cx="9595954" cy="911618"/>
          </a:xfrm>
        </p:spPr>
        <p:txBody>
          <a:bodyPr anchor="t">
            <a:noAutofit/>
          </a:bodyPr>
          <a:lstStyle>
            <a:lvl1pPr marL="0" indent="0" algn="l">
              <a:buNone/>
              <a:defRPr sz="2400" b="0" i="0">
                <a:solidFill>
                  <a:srgbClr val="0070BA"/>
                </a:solidFill>
                <a:latin typeface="Open Sans" charset="0"/>
                <a:ea typeface="Open Sans" charset="0"/>
                <a:cs typeface="Open Sans"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insert subtitle</a:t>
            </a:r>
          </a:p>
        </p:txBody>
      </p:sp>
      <p:sp>
        <p:nvSpPr>
          <p:cNvPr id="4" name="Segnaposto data 3"/>
          <p:cNvSpPr>
            <a:spLocks noGrp="1"/>
          </p:cNvSpPr>
          <p:nvPr>
            <p:ph type="dt" sz="half" idx="10"/>
          </p:nvPr>
        </p:nvSpPr>
        <p:spPr>
          <a:xfrm>
            <a:off x="2066124" y="5820454"/>
            <a:ext cx="2743200" cy="365125"/>
          </a:xfrm>
        </p:spPr>
        <p:txBody>
          <a:bodyPr/>
          <a:lstStyle>
            <a:lvl1pPr algn="l">
              <a:defRPr sz="1400" b="1" i="0">
                <a:solidFill>
                  <a:schemeClr val="bg1"/>
                </a:solidFill>
                <a:latin typeface="Open Sans" charset="0"/>
                <a:ea typeface="Open Sans" charset="0"/>
                <a:cs typeface="Open Sans" charset="0"/>
              </a:defRPr>
            </a:lvl1pPr>
          </a:lstStyle>
          <a:p>
            <a:r>
              <a:rPr lang="en-US" noProof="0"/>
              <a:t>Year Month</a:t>
            </a:r>
          </a:p>
        </p:txBody>
      </p:sp>
      <p:pic>
        <p:nvPicPr>
          <p:cNvPr id="7" name="Immagin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163" y="539496"/>
            <a:ext cx="1082040" cy="5779008"/>
          </a:xfrm>
          <a:prstGeom prst="rect">
            <a:avLst/>
          </a:prstGeom>
        </p:spPr>
      </p:pic>
    </p:spTree>
  </p:cSld>
  <p:clrMapOvr>
    <a:masterClrMapping/>
  </p:clrMapOvr>
  <p:extLst mod="1">
    <p:ext uri="{DCECCB84-F9BA-43D5-87BE-67443E8EF086}">
      <p15:sldGuideLst xmlns:p15="http://schemas.microsoft.com/office/powerpoint/2012/main">
        <p15:guide id="1" pos="339">
          <p15:clr>
            <a:srgbClr val="FBAE40"/>
          </p15:clr>
        </p15:guide>
        <p15:guide id="2" orient="horz" pos="337">
          <p15:clr>
            <a:srgbClr val="FBAE40"/>
          </p15:clr>
        </p15:guide>
        <p15:guide id="3" orient="horz" pos="3978">
          <p15:clr>
            <a:srgbClr val="FBAE40"/>
          </p15:clr>
        </p15:guide>
        <p15:guide id="4" pos="1359">
          <p15:clr>
            <a:srgbClr val="FBAE40"/>
          </p15:clr>
        </p15:guide>
        <p15:guide id="5" orient="horz" pos="514">
          <p15:clr>
            <a:srgbClr val="FBAE40"/>
          </p15:clr>
        </p15:guide>
        <p15:guide id="6" pos="7333">
          <p15:clr>
            <a:srgbClr val="FBAE40"/>
          </p15:clr>
        </p15:guide>
        <p15:guide id="7" orient="horz" pos="379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PHOTO 3">
    <p:spTree>
      <p:nvGrpSpPr>
        <p:cNvPr id="1" name=""/>
        <p:cNvGrpSpPr/>
        <p:nvPr/>
      </p:nvGrpSpPr>
      <p:grpSpPr>
        <a:xfrm>
          <a:off x="0" y="0"/>
          <a:ext cx="0" cy="0"/>
          <a:chOff x="0" y="0"/>
          <a:chExt cx="0" cy="0"/>
        </a:xfrm>
      </p:grpSpPr>
      <p:sp>
        <p:nvSpPr>
          <p:cNvPr id="9" name="Segnaposto immagine 8"/>
          <p:cNvSpPr>
            <a:spLocks noGrp="1"/>
          </p:cNvSpPr>
          <p:nvPr>
            <p:ph type="pic" sz="quarter" idx="11" hasCustomPrompt="1"/>
          </p:nvPr>
        </p:nvSpPr>
        <p:spPr>
          <a:xfrm>
            <a:off x="1620203" y="539497"/>
            <a:ext cx="10008000" cy="3490636"/>
          </a:xfrm>
          <a:prstGeom prst="rect">
            <a:avLst/>
          </a:prstGeom>
        </p:spPr>
        <p:txBody>
          <a:bodyPr anchor="t">
            <a:normAutofit/>
          </a:bodyPr>
          <a:lstStyle>
            <a:lvl1pPr marL="0" indent="0" algn="r">
              <a:buNone/>
              <a:defRPr sz="1800" b="1" i="0" baseline="0">
                <a:solidFill>
                  <a:srgbClr val="FF0000"/>
                </a:solidFill>
                <a:latin typeface="Open Sans" charset="0"/>
                <a:ea typeface="Open Sans" charset="0"/>
                <a:cs typeface="Open Sans"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noProof="0"/>
              <a:t>Click to insert image</a:t>
            </a:r>
          </a:p>
        </p:txBody>
      </p:sp>
      <p:sp>
        <p:nvSpPr>
          <p:cNvPr id="2" name="Titolo 1"/>
          <p:cNvSpPr>
            <a:spLocks noGrp="1"/>
          </p:cNvSpPr>
          <p:nvPr>
            <p:ph type="ctrTitle" hasCustomPrompt="1"/>
          </p:nvPr>
        </p:nvSpPr>
        <p:spPr>
          <a:xfrm>
            <a:off x="2031223" y="4689900"/>
            <a:ext cx="9728577" cy="580068"/>
          </a:xfrm>
          <a:prstGeom prst="rect">
            <a:avLst/>
          </a:prstGeom>
        </p:spPr>
        <p:txBody>
          <a:bodyPr tIns="46800" anchor="t">
            <a:noAutofit/>
          </a:bodyPr>
          <a:lstStyle>
            <a:lvl1pPr algn="l">
              <a:lnSpc>
                <a:spcPct val="100000"/>
              </a:lnSpc>
              <a:defRPr sz="3600" b="1" i="0">
                <a:solidFill>
                  <a:srgbClr val="0070BA"/>
                </a:solidFill>
                <a:latin typeface="Open Sans" charset="0"/>
                <a:ea typeface="Open Sans" charset="0"/>
                <a:cs typeface="Open Sans" charset="0"/>
              </a:defRPr>
            </a:lvl1pPr>
          </a:lstStyle>
          <a:p>
            <a:r>
              <a:rPr lang="en-US" noProof="0"/>
              <a:t>Click to insert title</a:t>
            </a:r>
          </a:p>
        </p:txBody>
      </p:sp>
      <p:sp>
        <p:nvSpPr>
          <p:cNvPr id="3" name="Sottotitolo 2"/>
          <p:cNvSpPr>
            <a:spLocks noGrp="1"/>
          </p:cNvSpPr>
          <p:nvPr>
            <p:ph type="subTitle" idx="1" hasCustomPrompt="1"/>
          </p:nvPr>
        </p:nvSpPr>
        <p:spPr>
          <a:xfrm>
            <a:off x="2045183" y="5389002"/>
            <a:ext cx="6971417" cy="708552"/>
          </a:xfrm>
        </p:spPr>
        <p:txBody>
          <a:bodyPr anchor="b">
            <a:noAutofit/>
          </a:bodyPr>
          <a:lstStyle>
            <a:lvl1pPr marL="0" indent="0" algn="l">
              <a:buNone/>
              <a:defRPr sz="2400" b="0" i="0">
                <a:solidFill>
                  <a:srgbClr val="0070BA"/>
                </a:solidFill>
                <a:latin typeface="Open Sans" charset="0"/>
                <a:ea typeface="Open Sans" charset="0"/>
                <a:cs typeface="Open Sans"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insert subtitle</a:t>
            </a:r>
          </a:p>
        </p:txBody>
      </p:sp>
      <p:sp>
        <p:nvSpPr>
          <p:cNvPr id="4" name="Segnaposto data 3"/>
          <p:cNvSpPr>
            <a:spLocks noGrp="1"/>
          </p:cNvSpPr>
          <p:nvPr>
            <p:ph type="dt" sz="half" idx="10"/>
          </p:nvPr>
        </p:nvSpPr>
        <p:spPr>
          <a:xfrm>
            <a:off x="9016601" y="6097554"/>
            <a:ext cx="2743200" cy="365125"/>
          </a:xfrm>
        </p:spPr>
        <p:txBody>
          <a:bodyPr/>
          <a:lstStyle>
            <a:lvl1pPr algn="r">
              <a:defRPr sz="1400" b="1" i="0">
                <a:solidFill>
                  <a:srgbClr val="0070BA"/>
                </a:solidFill>
                <a:latin typeface="Open Sans" charset="0"/>
                <a:ea typeface="Open Sans" charset="0"/>
                <a:cs typeface="Open Sans" charset="0"/>
              </a:defRPr>
            </a:lvl1pPr>
          </a:lstStyle>
          <a:p>
            <a:r>
              <a:rPr lang="en-US" noProof="0"/>
              <a:t>Year Month</a:t>
            </a:r>
          </a:p>
        </p:txBody>
      </p:sp>
      <p:pic>
        <p:nvPicPr>
          <p:cNvPr id="7" name="Immagin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163" y="539496"/>
            <a:ext cx="1082040" cy="5779008"/>
          </a:xfrm>
          <a:prstGeom prst="rect">
            <a:avLst/>
          </a:prstGeom>
        </p:spPr>
      </p:pic>
    </p:spTree>
  </p:cSld>
  <p:clrMapOvr>
    <a:masterClrMapping/>
  </p:clrMapOvr>
  <p:extLst mod="1">
    <p:ext uri="{DCECCB84-F9BA-43D5-87BE-67443E8EF086}">
      <p15:sldGuideLst xmlns:p15="http://schemas.microsoft.com/office/powerpoint/2012/main">
        <p15:guide id="1" pos="340">
          <p15:clr>
            <a:srgbClr val="FBAE40"/>
          </p15:clr>
        </p15:guide>
        <p15:guide id="2" orient="horz" pos="338">
          <p15:clr>
            <a:srgbClr val="FBAE40"/>
          </p15:clr>
        </p15:guide>
        <p15:guide id="4" pos="1359">
          <p15:clr>
            <a:srgbClr val="FBAE40"/>
          </p15:clr>
        </p15:guide>
        <p15:guide id="5" orient="horz" pos="514">
          <p15:clr>
            <a:srgbClr val="FBAE40"/>
          </p15:clr>
        </p15:guide>
        <p15:guide id="6" pos="7333">
          <p15:clr>
            <a:srgbClr val="FBAE40"/>
          </p15:clr>
        </p15:guide>
        <p15:guide id="7" orient="horz" pos="3799">
          <p15:clr>
            <a:srgbClr val="FBAE40"/>
          </p15:clr>
        </p15:guide>
        <p15:guide id="8" orient="horz" pos="3067">
          <p15:clr>
            <a:srgbClr val="FBAE40"/>
          </p15:clr>
        </p15:guide>
        <p15:guide id="9" orient="horz" pos="337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Divider">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966018" y="2109788"/>
            <a:ext cx="10381431" cy="1235563"/>
          </a:xfrm>
          <a:prstGeom prst="rect">
            <a:avLst/>
          </a:prstGeom>
        </p:spPr>
        <p:txBody>
          <a:bodyPr anchor="t">
            <a:noAutofit/>
          </a:bodyPr>
          <a:lstStyle>
            <a:lvl1pPr>
              <a:defRPr sz="3600"/>
            </a:lvl1pPr>
          </a:lstStyle>
          <a:p>
            <a:r>
              <a:rPr lang="en-US" noProof="0"/>
              <a:t>Click to insert title</a:t>
            </a:r>
          </a:p>
        </p:txBody>
      </p:sp>
      <p:sp>
        <p:nvSpPr>
          <p:cNvPr id="3" name="Segnaposto testo 2"/>
          <p:cNvSpPr>
            <a:spLocks noGrp="1"/>
          </p:cNvSpPr>
          <p:nvPr>
            <p:ph type="body" idx="1" hasCustomPrompt="1"/>
          </p:nvPr>
        </p:nvSpPr>
        <p:spPr>
          <a:xfrm>
            <a:off x="966018" y="3345352"/>
            <a:ext cx="10381432" cy="1500187"/>
          </a:xfrm>
        </p:spPr>
        <p:txBody>
          <a:bodyPr>
            <a:noAutofit/>
          </a:bodyPr>
          <a:lstStyle>
            <a:lvl1pPr marL="0" indent="0">
              <a:buNone/>
              <a:defRPr sz="2400">
                <a:solidFill>
                  <a:srgbClr val="0070BA"/>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noProof="0"/>
              <a:t>Click to insert subtitle</a:t>
            </a:r>
          </a:p>
        </p:txBody>
      </p:sp>
    </p:spTree>
    <p:extLst>
      <p:ext uri="{BB962C8B-B14F-4D97-AF65-F5344CB8AC3E}">
        <p14:creationId xmlns:p14="http://schemas.microsoft.com/office/powerpoint/2010/main" val="1423224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540000" y="540000"/>
            <a:ext cx="11052002" cy="1152000"/>
          </a:xfrm>
          <a:prstGeom prst="rect">
            <a:avLst/>
          </a:prstGeo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a:lvl1pPr>
          </a:lstStyle>
          <a:p>
            <a:r>
              <a:rPr lang="en-US" noProof="0"/>
              <a:t>Click to insert title</a:t>
            </a:r>
          </a:p>
        </p:txBody>
      </p:sp>
      <p:sp>
        <p:nvSpPr>
          <p:cNvPr id="3" name="Segnaposto contenuto 2"/>
          <p:cNvSpPr>
            <a:spLocks noGrp="1"/>
          </p:cNvSpPr>
          <p:nvPr>
            <p:ph idx="1" hasCustomPrompt="1"/>
          </p:nvPr>
        </p:nvSpPr>
        <p:spPr>
          <a:xfrm>
            <a:off x="540001" y="1795071"/>
            <a:ext cx="11052000" cy="4100053"/>
          </a:xfrm>
        </p:spPr>
        <p:txBody>
          <a:bodyPr>
            <a:noAutofit/>
          </a:bodyPr>
          <a:lstStyle>
            <a:lvl1pPr marL="342900" indent="-342900">
              <a:lnSpc>
                <a:spcPct val="100000"/>
              </a:lnSpc>
              <a:buClr>
                <a:srgbClr val="0070BA"/>
              </a:buClr>
              <a:buFont typeface="Arial" charset="0"/>
              <a:buChar char="•"/>
              <a:defRPr baseline="0"/>
            </a:lvl1pPr>
            <a:lvl2pPr marL="742950" indent="-285750">
              <a:lnSpc>
                <a:spcPct val="100000"/>
              </a:lnSpc>
              <a:buClr>
                <a:srgbClr val="0070BA"/>
              </a:buClr>
              <a:buFont typeface="Arial" charset="0"/>
              <a:buChar char="•"/>
              <a:defRPr baseline="0"/>
            </a:lvl2pPr>
            <a:lvl3pPr marL="1200150" indent="-285750">
              <a:lnSpc>
                <a:spcPct val="100000"/>
              </a:lnSpc>
              <a:buClr>
                <a:srgbClr val="0070BA"/>
              </a:buClr>
              <a:buFont typeface="Arial" charset="0"/>
              <a:buChar char="•"/>
              <a:defRPr baseline="0"/>
            </a:lvl3pPr>
            <a:lvl4pPr marL="1657350" indent="-285750">
              <a:lnSpc>
                <a:spcPct val="100000"/>
              </a:lnSpc>
              <a:buClr>
                <a:srgbClr val="0070BA"/>
              </a:buClr>
              <a:buFont typeface="Arial" charset="0"/>
              <a:buChar char="•"/>
              <a:defRPr/>
            </a:lvl4pPr>
            <a:lvl5pPr marL="2114550" indent="-285750">
              <a:lnSpc>
                <a:spcPct val="100000"/>
              </a:lnSpc>
              <a:buClr>
                <a:srgbClr val="0070BA"/>
              </a:buClr>
              <a:buFont typeface="Arial" charset="0"/>
              <a:buChar char="•"/>
              <a:defRPr/>
            </a:lvl5pPr>
          </a:lstStyle>
          <a:p>
            <a:pPr lvl="0"/>
            <a:r>
              <a:rPr lang="en-US" noProof="0"/>
              <a:t>Click to insert tex</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egnaposto numero diapositiva 5"/>
          <p:cNvSpPr>
            <a:spLocks noGrp="1"/>
          </p:cNvSpPr>
          <p:nvPr>
            <p:ph type="sldNum" sz="quarter" idx="12"/>
          </p:nvPr>
        </p:nvSpPr>
        <p:spPr/>
        <p:txBody>
          <a:bodyPr/>
          <a:lstStyle/>
          <a:p>
            <a:fld id="{2026EB2A-1F26-4143-92A6-3B752CD465DB}" type="slidenum">
              <a:rPr lang="en-US" noProof="0" smtClean="0"/>
              <a:t>‹#›</a:t>
            </a:fld>
            <a:endParaRPr lang="en-US" noProof="0"/>
          </a:p>
        </p:txBody>
      </p:sp>
      <p:pic>
        <p:nvPicPr>
          <p:cNvPr id="7" name="Immagin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9999" y="5895124"/>
            <a:ext cx="2215993" cy="566882"/>
          </a:xfrm>
          <a:prstGeom prst="rect">
            <a:avLst/>
          </a:prstGeom>
        </p:spPr>
      </p:pic>
    </p:spTree>
    <p:extLst>
      <p:ext uri="{BB962C8B-B14F-4D97-AF65-F5344CB8AC3E}">
        <p14:creationId xmlns:p14="http://schemas.microsoft.com/office/powerpoint/2010/main" val="836487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3" name="Segnaposto contenuto 2"/>
          <p:cNvSpPr>
            <a:spLocks noGrp="1"/>
          </p:cNvSpPr>
          <p:nvPr>
            <p:ph sz="half" idx="1" hasCustomPrompt="1"/>
          </p:nvPr>
        </p:nvSpPr>
        <p:spPr>
          <a:xfrm>
            <a:off x="539999" y="1795071"/>
            <a:ext cx="5460945" cy="4100053"/>
          </a:xfrm>
        </p:spPr>
        <p:txBody>
          <a:bodyPr>
            <a:noAutofit/>
          </a:bodyPr>
          <a:lstStyle>
            <a:lvl1pPr marL="228600" indent="-228600">
              <a:lnSpc>
                <a:spcPct val="100000"/>
              </a:lnSpc>
              <a:buClr>
                <a:srgbClr val="0070BA"/>
              </a:buClr>
              <a:buFont typeface="Arial" charset="0"/>
              <a:buChar char="•"/>
              <a:defRPr sz="1800" spc="60" baseline="0"/>
            </a:lvl1pPr>
            <a:lvl2pPr marL="685800" indent="-228600">
              <a:lnSpc>
                <a:spcPct val="100000"/>
              </a:lnSpc>
              <a:buClr>
                <a:srgbClr val="0070BA"/>
              </a:buClr>
              <a:buFont typeface="Arial" charset="0"/>
              <a:buChar char="•"/>
              <a:defRPr sz="1600" spc="60" baseline="0"/>
            </a:lvl2pPr>
            <a:lvl3pPr marL="1143000" indent="-228600">
              <a:lnSpc>
                <a:spcPct val="100000"/>
              </a:lnSpc>
              <a:buClr>
                <a:srgbClr val="0070BA"/>
              </a:buClr>
              <a:buFont typeface="Arial" charset="0"/>
              <a:buChar char="•"/>
              <a:defRPr sz="1400" spc="60" baseline="0"/>
            </a:lvl3pPr>
            <a:lvl4pPr marL="1600200" indent="-228600">
              <a:lnSpc>
                <a:spcPct val="100000"/>
              </a:lnSpc>
              <a:buClr>
                <a:srgbClr val="0070BA"/>
              </a:buClr>
              <a:buFont typeface="Arial" charset="0"/>
              <a:buChar char="•"/>
              <a:defRPr sz="1200" spc="60" baseline="0"/>
            </a:lvl4pPr>
            <a:lvl5pPr marL="2057400" indent="-228600">
              <a:lnSpc>
                <a:spcPct val="100000"/>
              </a:lnSpc>
              <a:buClr>
                <a:srgbClr val="0070BA"/>
              </a:buClr>
              <a:buFont typeface="Arial" charset="0"/>
              <a:buChar char="•"/>
              <a:defRPr sz="1200" spc="60" baseline="0"/>
            </a:lvl5pPr>
          </a:lstStyle>
          <a:p>
            <a:pPr lvl="0"/>
            <a:r>
              <a:rPr lang="en-US" noProof="0"/>
              <a:t>Click to insert tex</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Segnaposto contenuto 3"/>
          <p:cNvSpPr>
            <a:spLocks noGrp="1"/>
          </p:cNvSpPr>
          <p:nvPr>
            <p:ph sz="half" idx="2" hasCustomPrompt="1"/>
          </p:nvPr>
        </p:nvSpPr>
        <p:spPr>
          <a:xfrm>
            <a:off x="6078019" y="1795071"/>
            <a:ext cx="5513982" cy="4100053"/>
          </a:xfrm>
        </p:spPr>
        <p:txBody>
          <a:bodyPr>
            <a:noAutofit/>
          </a:bodyPr>
          <a:lstStyle>
            <a:lvl1pPr marL="228600" indent="-228600">
              <a:lnSpc>
                <a:spcPct val="100000"/>
              </a:lnSpc>
              <a:buClr>
                <a:srgbClr val="0070BA"/>
              </a:buClr>
              <a:buFont typeface="Arial" charset="0"/>
              <a:buChar char="•"/>
              <a:defRPr/>
            </a:lvl1pPr>
            <a:lvl2pPr marL="685800" indent="-228600">
              <a:lnSpc>
                <a:spcPct val="100000"/>
              </a:lnSpc>
              <a:buClr>
                <a:srgbClr val="0070BA"/>
              </a:buClr>
              <a:buFont typeface="Arial" charset="0"/>
              <a:buChar char="•"/>
              <a:defRPr/>
            </a:lvl2pPr>
            <a:lvl3pPr marL="1143000" indent="-228600">
              <a:lnSpc>
                <a:spcPct val="100000"/>
              </a:lnSpc>
              <a:buClr>
                <a:srgbClr val="0070BA"/>
              </a:buClr>
              <a:buFont typeface="Arial" charset="0"/>
              <a:buChar char="•"/>
              <a:defRPr/>
            </a:lvl3pPr>
            <a:lvl4pPr marL="1600200" indent="-228600">
              <a:lnSpc>
                <a:spcPct val="100000"/>
              </a:lnSpc>
              <a:buClr>
                <a:srgbClr val="0070BA"/>
              </a:buClr>
              <a:buFont typeface="Arial" charset="0"/>
              <a:buChar char="•"/>
              <a:defRPr/>
            </a:lvl4pPr>
            <a:lvl5pPr marL="2057400" indent="-228600">
              <a:lnSpc>
                <a:spcPct val="100000"/>
              </a:lnSpc>
              <a:buClr>
                <a:srgbClr val="0070BA"/>
              </a:buClr>
              <a:buFont typeface="Arial" charset="0"/>
              <a:buChar char="•"/>
              <a:defRPr/>
            </a:lvl5pPr>
          </a:lstStyle>
          <a:p>
            <a:pPr lvl="0"/>
            <a:r>
              <a:rPr lang="en-US" noProof="0"/>
              <a:t>Click to insert tex</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itolo 1"/>
          <p:cNvSpPr>
            <a:spLocks noGrp="1"/>
          </p:cNvSpPr>
          <p:nvPr>
            <p:ph type="title" hasCustomPrompt="1"/>
          </p:nvPr>
        </p:nvSpPr>
        <p:spPr>
          <a:xfrm>
            <a:off x="540000" y="540000"/>
            <a:ext cx="11052002" cy="1152000"/>
          </a:xfrm>
          <a:prstGeom prst="rect">
            <a:avLst/>
          </a:prstGeom>
        </p:spPr>
        <p:txBody>
          <a:bodyPr>
            <a:noAutofit/>
          </a:bodyPr>
          <a:lstStyle>
            <a:lvl1pPr>
              <a:defRPr spc="60" baseline="0"/>
            </a:lvl1pPr>
          </a:lstStyle>
          <a:p>
            <a:r>
              <a:rPr lang="en-US" noProof="0"/>
              <a:t>Click to insert title</a:t>
            </a:r>
          </a:p>
        </p:txBody>
      </p:sp>
      <p:sp>
        <p:nvSpPr>
          <p:cNvPr id="9" name="Segnaposto numero diapositiva 5"/>
          <p:cNvSpPr>
            <a:spLocks noGrp="1"/>
          </p:cNvSpPr>
          <p:nvPr>
            <p:ph type="sldNum" sz="quarter" idx="12"/>
          </p:nvPr>
        </p:nvSpPr>
        <p:spPr>
          <a:xfrm>
            <a:off x="10711542" y="6227991"/>
            <a:ext cx="1027267" cy="365125"/>
          </a:xfrm>
        </p:spPr>
        <p:txBody>
          <a:bodyPr/>
          <a:lstStyle/>
          <a:p>
            <a:fld id="{2026EB2A-1F26-4143-92A6-3B752CD465DB}" type="slidenum">
              <a:rPr lang="it-IT" smtClean="0"/>
              <a:t>‹#›</a:t>
            </a:fld>
            <a:endParaRPr lang="it-IT"/>
          </a:p>
        </p:txBody>
      </p:sp>
      <p:pic>
        <p:nvPicPr>
          <p:cNvPr id="13" name="Immagin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9999" y="5895124"/>
            <a:ext cx="2215993" cy="566882"/>
          </a:xfrm>
          <a:prstGeom prst="rect">
            <a:avLst/>
          </a:prstGeom>
        </p:spPr>
      </p:pic>
    </p:spTree>
    <p:extLst>
      <p:ext uri="{BB962C8B-B14F-4D97-AF65-F5344CB8AC3E}">
        <p14:creationId xmlns:p14="http://schemas.microsoft.com/office/powerpoint/2010/main" val="1453563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ue contenuti">
    <p:spTree>
      <p:nvGrpSpPr>
        <p:cNvPr id="1" name=""/>
        <p:cNvGrpSpPr/>
        <p:nvPr/>
      </p:nvGrpSpPr>
      <p:grpSpPr>
        <a:xfrm>
          <a:off x="0" y="0"/>
          <a:ext cx="0" cy="0"/>
          <a:chOff x="0" y="0"/>
          <a:chExt cx="0" cy="0"/>
        </a:xfrm>
      </p:grpSpPr>
      <p:sp>
        <p:nvSpPr>
          <p:cNvPr id="3" name="Segnaposto contenuto 2"/>
          <p:cNvSpPr>
            <a:spLocks noGrp="1"/>
          </p:cNvSpPr>
          <p:nvPr>
            <p:ph sz="half" idx="1" hasCustomPrompt="1"/>
          </p:nvPr>
        </p:nvSpPr>
        <p:spPr>
          <a:xfrm>
            <a:off x="539999" y="1795071"/>
            <a:ext cx="5460945" cy="4100053"/>
          </a:xfrm>
        </p:spPr>
        <p:txBody>
          <a:bodyPr>
            <a:noAutofit/>
          </a:bodyPr>
          <a:lstStyle>
            <a:lvl1pPr marL="228600" indent="-228600">
              <a:lnSpc>
                <a:spcPct val="100000"/>
              </a:lnSpc>
              <a:buClr>
                <a:srgbClr val="0070BA"/>
              </a:buClr>
              <a:buFont typeface="Arial" charset="0"/>
              <a:buChar char="•"/>
              <a:defRPr sz="1800" spc="60" baseline="0"/>
            </a:lvl1pPr>
            <a:lvl2pPr marL="685800" indent="-228600">
              <a:lnSpc>
                <a:spcPct val="100000"/>
              </a:lnSpc>
              <a:buClr>
                <a:srgbClr val="0070BA"/>
              </a:buClr>
              <a:buFont typeface="Arial" charset="0"/>
              <a:buChar char="•"/>
              <a:defRPr sz="1600" spc="60" baseline="0"/>
            </a:lvl2pPr>
            <a:lvl3pPr marL="1143000" indent="-228600">
              <a:lnSpc>
                <a:spcPct val="100000"/>
              </a:lnSpc>
              <a:buClr>
                <a:srgbClr val="0070BA"/>
              </a:buClr>
              <a:buFont typeface="Arial" charset="0"/>
              <a:buChar char="•"/>
              <a:defRPr sz="1400" spc="60" baseline="0"/>
            </a:lvl3pPr>
            <a:lvl4pPr marL="1600200" indent="-228600">
              <a:lnSpc>
                <a:spcPct val="100000"/>
              </a:lnSpc>
              <a:buClr>
                <a:srgbClr val="0070BA"/>
              </a:buClr>
              <a:buFont typeface="Arial" charset="0"/>
              <a:buChar char="•"/>
              <a:defRPr sz="1200" spc="60" baseline="0"/>
            </a:lvl4pPr>
            <a:lvl5pPr marL="2057400" indent="-228600">
              <a:lnSpc>
                <a:spcPct val="100000"/>
              </a:lnSpc>
              <a:buClr>
                <a:srgbClr val="0070BA"/>
              </a:buClr>
              <a:buFont typeface="Arial" charset="0"/>
              <a:buChar char="•"/>
              <a:defRPr sz="1200" spc="60" baseline="0"/>
            </a:lvl5pPr>
          </a:lstStyle>
          <a:p>
            <a:pPr lvl="0"/>
            <a:r>
              <a:rPr lang="en-US" noProof="0"/>
              <a:t>Click to insert tex</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itolo 1"/>
          <p:cNvSpPr>
            <a:spLocks noGrp="1"/>
          </p:cNvSpPr>
          <p:nvPr>
            <p:ph type="title" hasCustomPrompt="1"/>
          </p:nvPr>
        </p:nvSpPr>
        <p:spPr>
          <a:xfrm>
            <a:off x="540000" y="540000"/>
            <a:ext cx="11052002" cy="1152000"/>
          </a:xfrm>
          <a:prstGeom prst="rect">
            <a:avLst/>
          </a:prstGeom>
        </p:spPr>
        <p:txBody>
          <a:bodyPr>
            <a:noAutofit/>
          </a:bodyPr>
          <a:lstStyle>
            <a:lvl1pPr>
              <a:defRPr spc="60" baseline="0"/>
            </a:lvl1pPr>
          </a:lstStyle>
          <a:p>
            <a:r>
              <a:rPr lang="en-US" noProof="0"/>
              <a:t>Click to insert title</a:t>
            </a:r>
          </a:p>
        </p:txBody>
      </p:sp>
      <p:sp>
        <p:nvSpPr>
          <p:cNvPr id="9" name="Segnaposto numero diapositiva 5"/>
          <p:cNvSpPr>
            <a:spLocks noGrp="1"/>
          </p:cNvSpPr>
          <p:nvPr>
            <p:ph type="sldNum" sz="quarter" idx="12"/>
          </p:nvPr>
        </p:nvSpPr>
        <p:spPr>
          <a:xfrm>
            <a:off x="10711542" y="6227991"/>
            <a:ext cx="1027267" cy="365125"/>
          </a:xfrm>
        </p:spPr>
        <p:txBody>
          <a:bodyPr/>
          <a:lstStyle/>
          <a:p>
            <a:fld id="{2026EB2A-1F26-4143-92A6-3B752CD465DB}" type="slidenum">
              <a:rPr lang="it-IT" smtClean="0"/>
              <a:t>‹#›</a:t>
            </a:fld>
            <a:endParaRPr lang="it-IT"/>
          </a:p>
        </p:txBody>
      </p:sp>
      <p:pic>
        <p:nvPicPr>
          <p:cNvPr id="13" name="Immagin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9999" y="5895124"/>
            <a:ext cx="2215993" cy="566882"/>
          </a:xfrm>
          <a:prstGeom prst="rect">
            <a:avLst/>
          </a:prstGeom>
        </p:spPr>
      </p:pic>
      <p:sp>
        <p:nvSpPr>
          <p:cNvPr id="5" name="Picture Placeholder 4">
            <a:extLst>
              <a:ext uri="{FF2B5EF4-FFF2-40B4-BE49-F238E27FC236}">
                <a16:creationId xmlns:a16="http://schemas.microsoft.com/office/drawing/2014/main" id="{D29D93D5-8F53-3444-8F3E-BBF377575DA2}"/>
              </a:ext>
            </a:extLst>
          </p:cNvPr>
          <p:cNvSpPr>
            <a:spLocks noGrp="1"/>
          </p:cNvSpPr>
          <p:nvPr>
            <p:ph type="pic" sz="quarter" idx="13"/>
          </p:nvPr>
        </p:nvSpPr>
        <p:spPr>
          <a:xfrm>
            <a:off x="6194425" y="1795463"/>
            <a:ext cx="5397500" cy="4098925"/>
          </a:xfrm>
        </p:spPr>
        <p:txBody>
          <a:bodyPr/>
          <a:lstStyle/>
          <a:p>
            <a:r>
              <a:rPr lang="en-US" noProof="0"/>
              <a:t>Click icon to add picture</a:t>
            </a:r>
          </a:p>
        </p:txBody>
      </p:sp>
    </p:spTree>
    <p:extLst>
      <p:ext uri="{BB962C8B-B14F-4D97-AF65-F5344CB8AC3E}">
        <p14:creationId xmlns:p14="http://schemas.microsoft.com/office/powerpoint/2010/main" val="3236941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973394" y="1732935"/>
            <a:ext cx="10667744" cy="4444027"/>
          </a:xfrm>
          <a:prstGeom prst="rect">
            <a:avLst/>
          </a:prstGeom>
        </p:spPr>
        <p:txBody>
          <a:bodyPr vert="horz" lIns="91440" tIns="45720" rIns="91440" bIns="45720" rtlCol="0">
            <a:normAutofit/>
          </a:bodyPr>
          <a:lstStyle/>
          <a:p>
            <a:pPr lvl="0"/>
            <a:r>
              <a:rPr lang="en-US" noProof="1"/>
              <a:t>Fare clic per modificare gli stili del testo dello schema</a:t>
            </a:r>
          </a:p>
          <a:p>
            <a:pPr lvl="1"/>
            <a:r>
              <a:rPr lang="en-US" noProof="1"/>
              <a:t>Secondo livello</a:t>
            </a:r>
          </a:p>
          <a:p>
            <a:pPr lvl="2"/>
            <a:r>
              <a:rPr lang="en-US" noProof="1"/>
              <a:t>Terzo livello</a:t>
            </a:r>
          </a:p>
          <a:p>
            <a:pPr lvl="3"/>
            <a:r>
              <a:rPr lang="en-US" noProof="1"/>
              <a:t>Quarto livello</a:t>
            </a:r>
          </a:p>
          <a:p>
            <a:pPr lvl="4"/>
            <a:r>
              <a:rPr lang="en-US" noProof="1"/>
              <a:t>Quinto livello</a:t>
            </a:r>
          </a:p>
        </p:txBody>
      </p:sp>
      <p:sp>
        <p:nvSpPr>
          <p:cNvPr id="4" name="Segnaposto data 3"/>
          <p:cNvSpPr>
            <a:spLocks noGrp="1"/>
          </p:cNvSpPr>
          <p:nvPr>
            <p:ph type="dt" sz="half" idx="2"/>
          </p:nvPr>
        </p:nvSpPr>
        <p:spPr>
          <a:xfrm>
            <a:off x="7637761" y="6227991"/>
            <a:ext cx="2743200" cy="365125"/>
          </a:xfrm>
          <a:prstGeom prst="rect">
            <a:avLst/>
          </a:prstGeom>
        </p:spPr>
        <p:txBody>
          <a:bodyPr vert="horz" lIns="91440" tIns="45720" rIns="91440" bIns="45720" rtlCol="0" anchor="t"/>
          <a:lstStyle>
            <a:lvl1pPr algn="r">
              <a:defRPr sz="1200" b="0" i="0">
                <a:solidFill>
                  <a:srgbClr val="0070BA"/>
                </a:solidFill>
                <a:latin typeface="Open Sans" charset="0"/>
                <a:ea typeface="Open Sans" charset="0"/>
                <a:cs typeface="Open Sans" charset="0"/>
              </a:defRPr>
            </a:lvl1pPr>
          </a:lstStyle>
          <a:p>
            <a:r>
              <a:rPr lang="it-IT"/>
              <a:t>Year Month</a:t>
            </a:r>
          </a:p>
        </p:txBody>
      </p:sp>
      <p:sp>
        <p:nvSpPr>
          <p:cNvPr id="6" name="Segnaposto numero diapositiva 5"/>
          <p:cNvSpPr>
            <a:spLocks noGrp="1"/>
          </p:cNvSpPr>
          <p:nvPr>
            <p:ph type="sldNum" sz="quarter" idx="4"/>
          </p:nvPr>
        </p:nvSpPr>
        <p:spPr>
          <a:xfrm>
            <a:off x="10711542" y="6227991"/>
            <a:ext cx="1027267" cy="365125"/>
          </a:xfrm>
          <a:prstGeom prst="rect">
            <a:avLst/>
          </a:prstGeom>
        </p:spPr>
        <p:txBody>
          <a:bodyPr vert="horz" lIns="91440" tIns="45720" rIns="91440" bIns="45720" rtlCol="0" anchor="t"/>
          <a:lstStyle>
            <a:lvl1pPr algn="r">
              <a:defRPr sz="1200" b="1" i="0">
                <a:solidFill>
                  <a:srgbClr val="0070BA"/>
                </a:solidFill>
                <a:latin typeface="Open Sans" charset="0"/>
                <a:ea typeface="Open Sans" charset="0"/>
                <a:cs typeface="Open Sans" charset="0"/>
              </a:defRPr>
            </a:lvl1pPr>
          </a:lstStyle>
          <a:p>
            <a:fld id="{2026EB2A-1F26-4143-92A6-3B752CD465DB}" type="slidenum">
              <a:rPr lang="it-IT" smtClean="0"/>
              <a:pPr/>
              <a:t>‹#›</a:t>
            </a:fld>
            <a:endParaRPr lang="it-IT"/>
          </a:p>
        </p:txBody>
      </p:sp>
      <p:sp>
        <p:nvSpPr>
          <p:cNvPr id="5" name="Title Placeholder 4"/>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1"/>
              <a:t>Click to edit Master title style</a:t>
            </a:r>
          </a:p>
        </p:txBody>
      </p:sp>
    </p:spTree>
    <p:extLst>
      <p:ext uri="{BB962C8B-B14F-4D97-AF65-F5344CB8AC3E}">
        <p14:creationId xmlns:p14="http://schemas.microsoft.com/office/powerpoint/2010/main" val="2022067112"/>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61" r:id="rId4"/>
    <p:sldLayoutId id="2147483651" r:id="rId5"/>
    <p:sldLayoutId id="2147483650" r:id="rId6"/>
    <p:sldLayoutId id="2147483652" r:id="rId7"/>
    <p:sldLayoutId id="2147483664" r:id="rId8"/>
  </p:sldLayoutIdLst>
  <p:hf sldNum="0" hdr="0" ftr="0"/>
  <p:txStyles>
    <p:titleStyle>
      <a:lvl1pPr algn="l" defTabSz="914400" rtl="0" eaLnBrk="1" latinLnBrk="0" hangingPunct="1">
        <a:lnSpc>
          <a:spcPct val="90000"/>
        </a:lnSpc>
        <a:spcBef>
          <a:spcPct val="0"/>
        </a:spcBef>
        <a:buNone/>
        <a:defRPr sz="3000" b="1" i="0" kern="1200">
          <a:solidFill>
            <a:srgbClr val="0070BA"/>
          </a:solidFill>
          <a:latin typeface="Open Sans" charset="0"/>
          <a:ea typeface="Open Sans" charset="0"/>
          <a:cs typeface="Open Sans" charset="0"/>
        </a:defRPr>
      </a:lvl1pPr>
    </p:titleStyle>
    <p:body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974">
          <p15:clr>
            <a:srgbClr val="F26B43"/>
          </p15:clr>
        </p15:guide>
        <p15:guide id="2" pos="7333">
          <p15:clr>
            <a:srgbClr val="F26B43"/>
          </p15:clr>
        </p15:guide>
        <p15:guide id="3" pos="688">
          <p15:clr>
            <a:srgbClr val="F26B43"/>
          </p15:clr>
        </p15:guide>
        <p15:guide id="4" orient="horz" pos="334">
          <p15:clr>
            <a:srgbClr val="F26B43"/>
          </p15:clr>
        </p15:guide>
        <p15:guide id="5" orient="horz" pos="11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en.wikipedia.org/wiki/Cyclone_Idai"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extLst>
              <a:ext uri="{837473B0-CC2E-450A-ABE3-18F120FF3D39}">
                <a1611:picAttrSrcUrl xmlns:a1611="http://schemas.microsoft.com/office/drawing/2016/11/main" r:id="rId4"/>
              </a:ext>
            </a:extLst>
          </a:blip>
          <a:srcRect/>
          <a:stretch>
            <a:fillRect t="-64000" b="-64000"/>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805471" y="1275617"/>
            <a:ext cx="10818329" cy="1952248"/>
          </a:xfrm>
          <a:noFill/>
        </p:spPr>
        <p:txBody>
          <a:bodyPr>
            <a:noAutofit/>
          </a:bodyPr>
          <a:lstStyle/>
          <a:p>
            <a:r>
              <a:rPr lang="en-GB" sz="3500" dirty="0"/>
              <a:t>Enhancing the HIV Emergency Response </a:t>
            </a:r>
            <a:br>
              <a:rPr lang="en-GB" sz="3500" dirty="0"/>
            </a:br>
            <a:r>
              <a:rPr lang="en-GB" sz="3500" dirty="0"/>
              <a:t>Tropical Cyclone </a:t>
            </a:r>
            <a:r>
              <a:rPr lang="en-GB" sz="3500" dirty="0" err="1"/>
              <a:t>Idai</a:t>
            </a:r>
            <a:r>
              <a:rPr lang="en-GB" sz="3500" dirty="0"/>
              <a:t> in </a:t>
            </a:r>
            <a:r>
              <a:rPr lang="en-GB" sz="3500" dirty="0" err="1"/>
              <a:t>Sofala</a:t>
            </a:r>
            <a:r>
              <a:rPr lang="en-GB" sz="3500" dirty="0"/>
              <a:t> province, Mozambique</a:t>
            </a:r>
            <a:br>
              <a:rPr lang="en-GB" sz="3500" dirty="0"/>
            </a:br>
            <a:r>
              <a:rPr lang="en-GB" sz="3200" b="0" dirty="0"/>
              <a:t>Demand creation for HIV and TB treatment services</a:t>
            </a:r>
            <a:br>
              <a:rPr lang="en-GB" sz="3500" b="0" dirty="0"/>
            </a:br>
            <a:br>
              <a:rPr lang="en-US" dirty="0"/>
            </a:br>
            <a:endParaRPr lang="en-US" dirty="0"/>
          </a:p>
        </p:txBody>
      </p:sp>
      <p:sp>
        <p:nvSpPr>
          <p:cNvPr id="3" name="Sottotitolo 2"/>
          <p:cNvSpPr>
            <a:spLocks noGrp="1"/>
          </p:cNvSpPr>
          <p:nvPr>
            <p:ph type="subTitle" idx="1"/>
          </p:nvPr>
        </p:nvSpPr>
        <p:spPr>
          <a:xfrm>
            <a:off x="1805471" y="4363662"/>
            <a:ext cx="9595954" cy="965576"/>
          </a:xfrm>
        </p:spPr>
        <p:txBody>
          <a:bodyPr/>
          <a:lstStyle/>
          <a:p>
            <a:r>
              <a:rPr lang="en-GB" b="1" dirty="0"/>
              <a:t>HIV Communication-centred Project</a:t>
            </a:r>
            <a:endParaRPr lang="en-US" dirty="0"/>
          </a:p>
        </p:txBody>
      </p:sp>
      <p:sp>
        <p:nvSpPr>
          <p:cNvPr id="5" name="Segnaposto data 3"/>
          <p:cNvSpPr>
            <a:spLocks noGrp="1"/>
          </p:cNvSpPr>
          <p:nvPr>
            <p:ph type="dt" sz="half" idx="10"/>
          </p:nvPr>
        </p:nvSpPr>
        <p:spPr>
          <a:xfrm>
            <a:off x="1805471" y="5717996"/>
            <a:ext cx="2743200" cy="554277"/>
          </a:xfrm>
          <a:solidFill>
            <a:srgbClr val="FFFFFE"/>
          </a:solidFill>
        </p:spPr>
        <p:txBody>
          <a:bodyPr/>
          <a:lstStyle/>
          <a:p>
            <a:r>
              <a:rPr lang="it-IT" dirty="0"/>
              <a:t>ICASA Kigali </a:t>
            </a:r>
          </a:p>
          <a:p>
            <a:r>
              <a:rPr lang="it-IT" dirty="0"/>
              <a:t>2019</a:t>
            </a:r>
            <a:r>
              <a:rPr lang="it-IT" dirty="0">
                <a:solidFill>
                  <a:srgbClr val="0070BA"/>
                </a:solidFill>
              </a:rPr>
              <a:t> December</a:t>
            </a:r>
          </a:p>
        </p:txBody>
      </p:sp>
    </p:spTree>
    <p:extLst>
      <p:ext uri="{BB962C8B-B14F-4D97-AF65-F5344CB8AC3E}">
        <p14:creationId xmlns:p14="http://schemas.microsoft.com/office/powerpoint/2010/main" val="843888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92BA2F2-7D54-4C3C-A5A3-E95ABCE70C03}"/>
              </a:ext>
            </a:extLst>
          </p:cNvPr>
          <p:cNvSpPr/>
          <p:nvPr/>
        </p:nvSpPr>
        <p:spPr>
          <a:xfrm>
            <a:off x="0" y="0"/>
            <a:ext cx="12192000" cy="5816600"/>
          </a:xfrm>
          <a:prstGeom prst="rect">
            <a:avLst/>
          </a:prstGeom>
          <a:solidFill>
            <a:srgbClr val="0070BA"/>
          </a:solidFill>
          <a:ln>
            <a:solidFill>
              <a:srgbClr val="007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rgbClr val="FFFFFE"/>
                </a:solidFill>
              </a:rPr>
              <a:t>Thank you </a:t>
            </a:r>
          </a:p>
        </p:txBody>
      </p:sp>
      <p:pic>
        <p:nvPicPr>
          <p:cNvPr id="12" name="Picture 11">
            <a:extLst>
              <a:ext uri="{FF2B5EF4-FFF2-40B4-BE49-F238E27FC236}">
                <a16:creationId xmlns:a16="http://schemas.microsoft.com/office/drawing/2014/main" id="{F12F6243-32FA-4E63-88A2-67B2A58D6E11}"/>
              </a:ext>
            </a:extLst>
          </p:cNvPr>
          <p:cNvPicPr/>
          <p:nvPr/>
        </p:nvPicPr>
        <p:blipFill rotWithShape="1">
          <a:blip r:embed="rId3">
            <a:extLst>
              <a:ext uri="{28A0092B-C50C-407E-A947-70E740481C1C}">
                <a14:useLocalDpi xmlns:a14="http://schemas.microsoft.com/office/drawing/2010/main" val="0"/>
              </a:ext>
            </a:extLst>
          </a:blip>
          <a:srcRect t="50000" b="-115632"/>
          <a:stretch/>
        </p:blipFill>
        <p:spPr bwMode="auto">
          <a:xfrm>
            <a:off x="-228600" y="437832"/>
            <a:ext cx="12801600" cy="336868"/>
          </a:xfrm>
          <a:prstGeom prst="rect">
            <a:avLst/>
          </a:prstGeom>
          <a:noFill/>
          <a:ln>
            <a:noFill/>
          </a:ln>
          <a:extLst/>
        </p:spPr>
      </p:pic>
      <p:pic>
        <p:nvPicPr>
          <p:cNvPr id="24" name="Picture 23" descr="A picture containing object&#10;&#10;Description generated with very high confidence">
            <a:extLst>
              <a:ext uri="{FF2B5EF4-FFF2-40B4-BE49-F238E27FC236}">
                <a16:creationId xmlns:a16="http://schemas.microsoft.com/office/drawing/2014/main" id="{E548E934-7FDC-4691-A547-403F69A133A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593707" y="5844539"/>
            <a:ext cx="767716" cy="819785"/>
          </a:xfrm>
          <a:prstGeom prst="rect">
            <a:avLst/>
          </a:prstGeom>
        </p:spPr>
      </p:pic>
      <p:pic>
        <p:nvPicPr>
          <p:cNvPr id="26" name="Picture 25">
            <a:extLst>
              <a:ext uri="{FF2B5EF4-FFF2-40B4-BE49-F238E27FC236}">
                <a16:creationId xmlns:a16="http://schemas.microsoft.com/office/drawing/2014/main" id="{6CDC035F-3162-4A4C-944B-DE953126A0D6}"/>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076700" y="5965187"/>
            <a:ext cx="767716" cy="717869"/>
          </a:xfrm>
          <a:prstGeom prst="rect">
            <a:avLst/>
          </a:prstGeom>
        </p:spPr>
      </p:pic>
      <p:pic>
        <p:nvPicPr>
          <p:cNvPr id="27" name="Picture 26">
            <a:extLst>
              <a:ext uri="{FF2B5EF4-FFF2-40B4-BE49-F238E27FC236}">
                <a16:creationId xmlns:a16="http://schemas.microsoft.com/office/drawing/2014/main" id="{12F1FAEC-183A-4AD7-AC88-00936031BAAB}"/>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6753227" y="6050832"/>
            <a:ext cx="1790700" cy="546578"/>
          </a:xfrm>
          <a:prstGeom prst="rect">
            <a:avLst/>
          </a:prstGeom>
        </p:spPr>
      </p:pic>
    </p:spTree>
    <p:extLst>
      <p:ext uri="{BB962C8B-B14F-4D97-AF65-F5344CB8AC3E}">
        <p14:creationId xmlns:p14="http://schemas.microsoft.com/office/powerpoint/2010/main" val="4000736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p:cNvSpPr>
            <a:spLocks noGrp="1"/>
          </p:cNvSpPr>
          <p:nvPr>
            <p:ph type="title"/>
          </p:nvPr>
        </p:nvSpPr>
        <p:spPr>
          <a:xfrm>
            <a:off x="0" y="542926"/>
            <a:ext cx="5987841" cy="634998"/>
          </a:xfrm>
          <a:solidFill>
            <a:srgbClr val="0070BA"/>
          </a:solidFill>
        </p:spPr>
        <p:txBody>
          <a:bodyPr>
            <a:normAutofit/>
          </a:bodyPr>
          <a:lstStyle/>
          <a:p>
            <a:r>
              <a:rPr lang="en-US" dirty="0">
                <a:solidFill>
                  <a:srgbClr val="FFFFFE"/>
                </a:solidFill>
              </a:rPr>
              <a:t>Background</a:t>
            </a:r>
          </a:p>
        </p:txBody>
      </p:sp>
      <p:sp>
        <p:nvSpPr>
          <p:cNvPr id="3" name="Content Placeholder 2"/>
          <p:cNvSpPr>
            <a:spLocks noGrp="1"/>
          </p:cNvSpPr>
          <p:nvPr>
            <p:ph idx="1"/>
          </p:nvPr>
        </p:nvSpPr>
        <p:spPr>
          <a:xfrm>
            <a:off x="442913" y="1527962"/>
            <a:ext cx="5332521" cy="3802075"/>
          </a:xfrm>
          <a:solidFill>
            <a:srgbClr val="FFFFFE"/>
          </a:solidFill>
        </p:spPr>
        <p:txBody>
          <a:bodyPr>
            <a:noAutofit/>
          </a:bodyPr>
          <a:lstStyle/>
          <a:p>
            <a:pPr>
              <a:lnSpc>
                <a:spcPct val="120000"/>
              </a:lnSpc>
            </a:pPr>
            <a:r>
              <a:rPr lang="en-GB" sz="1600" dirty="0"/>
              <a:t>Emergencies impact most drastically vulnerable groups in society, including PLHIV</a:t>
            </a:r>
          </a:p>
          <a:p>
            <a:pPr>
              <a:lnSpc>
                <a:spcPct val="120000"/>
              </a:lnSpc>
            </a:pPr>
            <a:r>
              <a:rPr lang="en-GB" sz="1600" dirty="0"/>
              <a:t>Service disruption and continuum of care</a:t>
            </a:r>
          </a:p>
          <a:p>
            <a:pPr>
              <a:lnSpc>
                <a:spcPct val="120000"/>
              </a:lnSpc>
            </a:pPr>
            <a:r>
              <a:rPr lang="en-GB" sz="1600" dirty="0"/>
              <a:t>Impact of destabilization/displacement on HIV risk</a:t>
            </a:r>
          </a:p>
          <a:p>
            <a:pPr marL="0" indent="0">
              <a:lnSpc>
                <a:spcPct val="120000"/>
              </a:lnSpc>
              <a:buNone/>
            </a:pPr>
            <a:endParaRPr lang="en-GB" sz="1600" dirty="0"/>
          </a:p>
          <a:p>
            <a:pPr marL="0" indent="0">
              <a:lnSpc>
                <a:spcPct val="90000"/>
              </a:lnSpc>
              <a:buNone/>
            </a:pPr>
            <a:br>
              <a:rPr lang="en-US" sz="1600" spc="60" dirty="0"/>
            </a:br>
            <a:endParaRPr lang="en-US" sz="1600" spc="60" dirty="0"/>
          </a:p>
          <a:p>
            <a:pPr>
              <a:lnSpc>
                <a:spcPct val="90000"/>
              </a:lnSpc>
            </a:pPr>
            <a:endParaRPr lang="en-US" sz="1600" spc="60" dirty="0"/>
          </a:p>
        </p:txBody>
      </p:sp>
      <p:pic>
        <p:nvPicPr>
          <p:cNvPr id="1026" name="Picture 2" descr="Image result for cyclone idai mozambique">
            <a:extLst>
              <a:ext uri="{FF2B5EF4-FFF2-40B4-BE49-F238E27FC236}">
                <a16:creationId xmlns:a16="http://schemas.microsoft.com/office/drawing/2014/main" id="{84E715AA-7680-41C4-9C23-8DD770FE91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71" r="22182" b="-1"/>
          <a:stretch/>
        </p:blipFill>
        <p:spPr bwMode="auto">
          <a:xfrm>
            <a:off x="5987841"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940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p:cNvSpPr>
            <a:spLocks noGrp="1"/>
          </p:cNvSpPr>
          <p:nvPr>
            <p:ph type="title"/>
          </p:nvPr>
        </p:nvSpPr>
        <p:spPr>
          <a:xfrm>
            <a:off x="0" y="542926"/>
            <a:ext cx="5987841" cy="634998"/>
          </a:xfrm>
          <a:solidFill>
            <a:srgbClr val="0070BA"/>
          </a:solidFill>
        </p:spPr>
        <p:txBody>
          <a:bodyPr>
            <a:normAutofit/>
          </a:bodyPr>
          <a:lstStyle/>
          <a:p>
            <a:r>
              <a:rPr lang="en-US" dirty="0">
                <a:solidFill>
                  <a:srgbClr val="FFFFFE"/>
                </a:solidFill>
              </a:rPr>
              <a:t>Tropical Cyclone </a:t>
            </a:r>
            <a:r>
              <a:rPr lang="en-US" dirty="0" err="1">
                <a:solidFill>
                  <a:srgbClr val="FFFFFE"/>
                </a:solidFill>
              </a:rPr>
              <a:t>Idai</a:t>
            </a:r>
            <a:endParaRPr lang="en-US" dirty="0">
              <a:solidFill>
                <a:srgbClr val="FFFFFE"/>
              </a:solidFill>
            </a:endParaRPr>
          </a:p>
        </p:txBody>
      </p:sp>
      <p:sp>
        <p:nvSpPr>
          <p:cNvPr id="3" name="Content Placeholder 2"/>
          <p:cNvSpPr>
            <a:spLocks noGrp="1"/>
          </p:cNvSpPr>
          <p:nvPr>
            <p:ph idx="1"/>
          </p:nvPr>
        </p:nvSpPr>
        <p:spPr>
          <a:xfrm>
            <a:off x="442913" y="1527962"/>
            <a:ext cx="5332521" cy="3802075"/>
          </a:xfrm>
          <a:solidFill>
            <a:srgbClr val="FFFFFE"/>
          </a:solidFill>
        </p:spPr>
        <p:txBody>
          <a:bodyPr>
            <a:noAutofit/>
          </a:bodyPr>
          <a:lstStyle/>
          <a:p>
            <a:pPr>
              <a:lnSpc>
                <a:spcPct val="120000"/>
              </a:lnSpc>
            </a:pPr>
            <a:endParaRPr lang="en-US" sz="1600" spc="60" dirty="0"/>
          </a:p>
          <a:p>
            <a:pPr marL="0" indent="0">
              <a:lnSpc>
                <a:spcPct val="120000"/>
              </a:lnSpc>
              <a:buNone/>
            </a:pPr>
            <a:r>
              <a:rPr lang="en-US" sz="1600" b="1" spc="60" dirty="0"/>
              <a:t>Tropical Cyclone </a:t>
            </a:r>
            <a:r>
              <a:rPr lang="en-US" sz="1600" b="1" spc="60" dirty="0" err="1"/>
              <a:t>Idai</a:t>
            </a:r>
            <a:endParaRPr lang="en-US" sz="1600" b="1" spc="60" dirty="0"/>
          </a:p>
          <a:p>
            <a:pPr>
              <a:lnSpc>
                <a:spcPct val="120000"/>
              </a:lnSpc>
            </a:pPr>
            <a:r>
              <a:rPr lang="en-US" sz="1600" dirty="0"/>
              <a:t>Hit central region in March 2019 affecting </a:t>
            </a:r>
            <a:r>
              <a:rPr lang="en-US" sz="1600" dirty="0" err="1"/>
              <a:t>Sofala</a:t>
            </a:r>
            <a:r>
              <a:rPr lang="en-US" sz="1600" dirty="0"/>
              <a:t>, </a:t>
            </a:r>
            <a:r>
              <a:rPr lang="en-US" sz="1600" dirty="0" err="1"/>
              <a:t>Manica</a:t>
            </a:r>
            <a:r>
              <a:rPr lang="en-US" sz="1600" dirty="0"/>
              <a:t>, </a:t>
            </a:r>
            <a:r>
              <a:rPr lang="en-US" sz="1600" dirty="0" err="1"/>
              <a:t>Tete</a:t>
            </a:r>
            <a:r>
              <a:rPr lang="en-US" sz="1600" dirty="0"/>
              <a:t> and </a:t>
            </a:r>
            <a:r>
              <a:rPr lang="en-US" sz="1600" dirty="0" err="1"/>
              <a:t>Zambezia</a:t>
            </a:r>
            <a:endParaRPr lang="en-US" sz="1600" dirty="0"/>
          </a:p>
          <a:p>
            <a:pPr>
              <a:lnSpc>
                <a:spcPct val="120000"/>
              </a:lnSpc>
            </a:pPr>
            <a:r>
              <a:rPr lang="en-US" sz="1600" dirty="0"/>
              <a:t>Emergency onset further exacerbated vulnerable community members’ conditions</a:t>
            </a:r>
          </a:p>
          <a:p>
            <a:pPr>
              <a:lnSpc>
                <a:spcPct val="120000"/>
              </a:lnSpc>
            </a:pPr>
            <a:r>
              <a:rPr lang="en-GB" sz="1600" dirty="0"/>
              <a:t>PLHIV account for 16% of the population in </a:t>
            </a:r>
            <a:r>
              <a:rPr lang="en-GB" sz="1600" dirty="0" err="1"/>
              <a:t>Sofala</a:t>
            </a:r>
            <a:endParaRPr lang="en-GB" sz="1600" dirty="0"/>
          </a:p>
          <a:p>
            <a:pPr marL="0" indent="0">
              <a:lnSpc>
                <a:spcPct val="120000"/>
              </a:lnSpc>
              <a:buNone/>
            </a:pPr>
            <a:r>
              <a:rPr lang="en-GB" sz="1600" b="1" dirty="0"/>
              <a:t>UNAIDS DOL</a:t>
            </a:r>
            <a:endParaRPr lang="en-GB" sz="1600" dirty="0"/>
          </a:p>
          <a:p>
            <a:pPr>
              <a:lnSpc>
                <a:spcPct val="120000"/>
              </a:lnSpc>
            </a:pPr>
            <a:r>
              <a:rPr lang="en-GB" sz="1600" dirty="0"/>
              <a:t>WFP/UNHCR Co-convene HIV services in humanitarian emergencies </a:t>
            </a:r>
          </a:p>
          <a:p>
            <a:pPr>
              <a:lnSpc>
                <a:spcPct val="120000"/>
              </a:lnSpc>
            </a:pPr>
            <a:endParaRPr lang="en-US" sz="1600" dirty="0"/>
          </a:p>
          <a:p>
            <a:pPr marL="0" indent="0">
              <a:lnSpc>
                <a:spcPct val="90000"/>
              </a:lnSpc>
              <a:buNone/>
            </a:pPr>
            <a:br>
              <a:rPr lang="en-US" sz="1600" spc="60" dirty="0"/>
            </a:br>
            <a:endParaRPr lang="en-US" sz="1600" spc="60" dirty="0"/>
          </a:p>
          <a:p>
            <a:pPr>
              <a:lnSpc>
                <a:spcPct val="90000"/>
              </a:lnSpc>
            </a:pPr>
            <a:endParaRPr lang="en-US" sz="1600" spc="60" dirty="0"/>
          </a:p>
        </p:txBody>
      </p:sp>
      <p:pic>
        <p:nvPicPr>
          <p:cNvPr id="1026" name="Picture 2" descr="Image result for cyclone idai mozambique">
            <a:extLst>
              <a:ext uri="{FF2B5EF4-FFF2-40B4-BE49-F238E27FC236}">
                <a16:creationId xmlns:a16="http://schemas.microsoft.com/office/drawing/2014/main" id="{84E715AA-7680-41C4-9C23-8DD770FE91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71" r="22182" b="-1"/>
          <a:stretch/>
        </p:blipFill>
        <p:spPr bwMode="auto">
          <a:xfrm>
            <a:off x="5987841"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956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wfp cyclone response">
            <a:extLst>
              <a:ext uri="{FF2B5EF4-FFF2-40B4-BE49-F238E27FC236}">
                <a16:creationId xmlns:a16="http://schemas.microsoft.com/office/drawing/2014/main" id="{023ABAB6-1321-4821-9B14-7EDE1BAA9F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61" b="23655"/>
          <a:stretch/>
        </p:blipFill>
        <p:spPr bwMode="auto">
          <a:xfrm>
            <a:off x="20" y="0"/>
            <a:ext cx="12191980" cy="40005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sz="half" idx="1"/>
          </p:nvPr>
        </p:nvSpPr>
        <p:spPr>
          <a:xfrm>
            <a:off x="114299" y="4255561"/>
            <a:ext cx="12077701" cy="1955332"/>
          </a:xfrm>
        </p:spPr>
        <p:txBody>
          <a:bodyPr vert="horz" lIns="91440" tIns="45720" rIns="91440" bIns="45720" rtlCol="0">
            <a:normAutofit/>
          </a:bodyPr>
          <a:lstStyle/>
          <a:p>
            <a:pPr>
              <a:lnSpc>
                <a:spcPct val="90000"/>
              </a:lnSpc>
              <a:buFont typeface="Arial" panose="020B0604020202020204" pitchFamily="34" charset="0"/>
              <a:buChar char="•"/>
            </a:pPr>
            <a:r>
              <a:rPr lang="en-US" dirty="0">
                <a:highlight>
                  <a:srgbClr val="FFFFFE"/>
                </a:highlight>
                <a:latin typeface="+mn-lt"/>
                <a:ea typeface="+mn-ea"/>
                <a:cs typeface="+mn-cs"/>
              </a:rPr>
              <a:t>To ensure continuum of care and ensure adherence to treatment</a:t>
            </a:r>
          </a:p>
          <a:p>
            <a:pPr>
              <a:lnSpc>
                <a:spcPct val="90000"/>
              </a:lnSpc>
              <a:buFont typeface="Arial" panose="020B0604020202020204" pitchFamily="34" charset="0"/>
              <a:buChar char="•"/>
            </a:pPr>
            <a:r>
              <a:rPr lang="en-US" dirty="0">
                <a:latin typeface="+mn-lt"/>
                <a:ea typeface="+mn-ea"/>
                <a:cs typeface="+mn-cs"/>
              </a:rPr>
              <a:t>Nutritional support to pregnant and lactating women and children under five with MAM through the National Management of Acute Malnutrition Program (</a:t>
            </a:r>
            <a:r>
              <a:rPr lang="en-US" i="1" dirty="0" err="1">
                <a:latin typeface="+mn-lt"/>
                <a:ea typeface="+mn-ea"/>
                <a:cs typeface="+mn-cs"/>
              </a:rPr>
              <a:t>Programa</a:t>
            </a:r>
            <a:r>
              <a:rPr lang="en-US" i="1" dirty="0">
                <a:latin typeface="+mn-lt"/>
                <a:ea typeface="+mn-ea"/>
                <a:cs typeface="+mn-cs"/>
              </a:rPr>
              <a:t> de </a:t>
            </a:r>
            <a:r>
              <a:rPr lang="en-US" i="1" dirty="0" err="1">
                <a:latin typeface="+mn-lt"/>
                <a:ea typeface="+mn-ea"/>
                <a:cs typeface="+mn-cs"/>
              </a:rPr>
              <a:t>Reabilitação</a:t>
            </a:r>
            <a:r>
              <a:rPr lang="en-US" i="1" dirty="0">
                <a:latin typeface="+mn-lt"/>
                <a:ea typeface="+mn-ea"/>
                <a:cs typeface="+mn-cs"/>
              </a:rPr>
              <a:t> </a:t>
            </a:r>
            <a:r>
              <a:rPr lang="en-US" i="1" dirty="0" err="1">
                <a:latin typeface="+mn-lt"/>
                <a:ea typeface="+mn-ea"/>
                <a:cs typeface="+mn-cs"/>
              </a:rPr>
              <a:t>Nutricional</a:t>
            </a:r>
            <a:r>
              <a:rPr lang="en-US" dirty="0">
                <a:latin typeface="+mn-lt"/>
                <a:ea typeface="+mn-ea"/>
                <a:cs typeface="+mn-cs"/>
              </a:rPr>
              <a:t> [PRN])</a:t>
            </a:r>
          </a:p>
          <a:p>
            <a:pPr>
              <a:lnSpc>
                <a:spcPct val="90000"/>
              </a:lnSpc>
              <a:buFont typeface="Arial" panose="020B0604020202020204" pitchFamily="34" charset="0"/>
              <a:buChar char="•"/>
            </a:pPr>
            <a:r>
              <a:rPr lang="en-US" dirty="0">
                <a:latin typeface="+mn-lt"/>
                <a:ea typeface="+mn-ea"/>
                <a:cs typeface="+mn-cs"/>
              </a:rPr>
              <a:t>Scaling up this support to reach vulnerable groups, including PLHIV/TB</a:t>
            </a:r>
          </a:p>
          <a:p>
            <a:pPr>
              <a:lnSpc>
                <a:spcPct val="90000"/>
              </a:lnSpc>
              <a:buFont typeface="Arial" panose="020B0604020202020204" pitchFamily="34" charset="0"/>
              <a:buChar char="•"/>
            </a:pPr>
            <a:endParaRPr lang="en-US" sz="1400" dirty="0">
              <a:latin typeface="+mn-lt"/>
              <a:ea typeface="+mn-ea"/>
              <a:cs typeface="+mn-cs"/>
            </a:endParaRPr>
          </a:p>
        </p:txBody>
      </p:sp>
      <p:sp>
        <p:nvSpPr>
          <p:cNvPr id="4" name="Title 3"/>
          <p:cNvSpPr>
            <a:spLocks noGrp="1"/>
          </p:cNvSpPr>
          <p:nvPr>
            <p:ph type="title"/>
          </p:nvPr>
        </p:nvSpPr>
        <p:spPr>
          <a:xfrm>
            <a:off x="0" y="3318980"/>
            <a:ext cx="8557193" cy="536063"/>
          </a:xfrm>
          <a:solidFill>
            <a:srgbClr val="0070BA"/>
          </a:solidFill>
        </p:spPr>
        <p:txBody>
          <a:bodyPr vert="horz" lIns="91440" tIns="45720" rIns="91440" bIns="45720" rtlCol="0" anchor="ctr">
            <a:normAutofit/>
          </a:bodyPr>
          <a:lstStyle/>
          <a:p>
            <a:r>
              <a:rPr lang="en-US" sz="3200" b="1" dirty="0">
                <a:solidFill>
                  <a:srgbClr val="FFFFFE"/>
                </a:solidFill>
                <a:latin typeface="+mj-lt"/>
                <a:ea typeface="+mj-ea"/>
                <a:cs typeface="+mj-cs"/>
              </a:rPr>
              <a:t>WFP Mozambique support to PLHIV</a:t>
            </a:r>
          </a:p>
        </p:txBody>
      </p:sp>
      <p:sp>
        <p:nvSpPr>
          <p:cNvPr id="6" name="Segnaposto numero diapositiva 5"/>
          <p:cNvSpPr>
            <a:spLocks noGrp="1"/>
          </p:cNvSpPr>
          <p:nvPr>
            <p:ph type="sldNum" sz="quarter" idx="12"/>
          </p:nvPr>
        </p:nvSpPr>
        <p:spPr>
          <a:xfrm>
            <a:off x="8991600" y="6356350"/>
            <a:ext cx="2633472" cy="365125"/>
          </a:xfrm>
        </p:spPr>
        <p:txBody>
          <a:bodyPr vert="horz" lIns="91440" tIns="45720" rIns="91440" bIns="45720" rtlCol="0" anchor="ctr">
            <a:normAutofit/>
          </a:bodyPr>
          <a:lstStyle/>
          <a:p>
            <a:pPr>
              <a:spcAft>
                <a:spcPts val="600"/>
              </a:spcAft>
              <a:defRPr/>
            </a:pPr>
            <a:fld id="{2026EB2A-1F26-4143-92A6-3B752CD465DB}" type="slidenum">
              <a:rPr lang="en-US" b="0">
                <a:solidFill>
                  <a:schemeClr val="tx1">
                    <a:lumMod val="50000"/>
                    <a:lumOff val="50000"/>
                  </a:schemeClr>
                </a:solidFill>
                <a:latin typeface="Calibri" panose="020F0502020204030204"/>
                <a:ea typeface="+mn-ea"/>
                <a:cs typeface="+mn-cs"/>
              </a:rPr>
              <a:pPr>
                <a:spcAft>
                  <a:spcPts val="600"/>
                </a:spcAft>
                <a:defRPr/>
              </a:pPr>
              <a:t>4</a:t>
            </a:fld>
            <a:endParaRPr lang="en-US" b="0">
              <a:solidFill>
                <a:schemeClr val="tx1">
                  <a:lumMod val="50000"/>
                  <a:lumOff val="50000"/>
                </a:schemeClr>
              </a:solidFill>
              <a:latin typeface="Calibri" panose="020F0502020204030204"/>
              <a:ea typeface="+mn-ea"/>
              <a:cs typeface="+mn-cs"/>
            </a:endParaRPr>
          </a:p>
        </p:txBody>
      </p:sp>
    </p:spTree>
    <p:extLst>
      <p:ext uri="{BB962C8B-B14F-4D97-AF65-F5344CB8AC3E}">
        <p14:creationId xmlns:p14="http://schemas.microsoft.com/office/powerpoint/2010/main" val="2209406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587896"/>
            <a:ext cx="7996859" cy="536339"/>
          </a:xfrm>
          <a:solidFill>
            <a:srgbClr val="0070BA"/>
          </a:solidFill>
        </p:spPr>
        <p:txBody>
          <a:bodyPr vert="horz" lIns="91440" tIns="45720" rIns="91440" bIns="45720" rtlCol="0" anchor="ctr">
            <a:normAutofit/>
          </a:bodyPr>
          <a:lstStyle/>
          <a:p>
            <a:r>
              <a:rPr lang="en-US" sz="3200" kern="1200" dirty="0">
                <a:solidFill>
                  <a:srgbClr val="FFFFFE"/>
                </a:solidFill>
                <a:latin typeface="+mj-lt"/>
                <a:ea typeface="+mj-ea"/>
                <a:cs typeface="+mj-cs"/>
              </a:rPr>
              <a:t>Media-centered support to PLHIV</a:t>
            </a:r>
          </a:p>
        </p:txBody>
      </p:sp>
      <p:sp>
        <p:nvSpPr>
          <p:cNvPr id="3" name="Content Placeholder 2"/>
          <p:cNvSpPr>
            <a:spLocks noGrp="1"/>
          </p:cNvSpPr>
          <p:nvPr>
            <p:ph sz="half" idx="2"/>
          </p:nvPr>
        </p:nvSpPr>
        <p:spPr>
          <a:xfrm>
            <a:off x="97532" y="1712130"/>
            <a:ext cx="5424897" cy="3125776"/>
          </a:xfrm>
        </p:spPr>
        <p:txBody>
          <a:bodyPr vert="horz" lIns="91440" tIns="45720" rIns="91440" bIns="45720" rtlCol="0" anchor="t">
            <a:normAutofit fontScale="85000" lnSpcReduction="10000"/>
          </a:bodyPr>
          <a:lstStyle/>
          <a:p>
            <a:pPr>
              <a:lnSpc>
                <a:spcPct val="90000"/>
              </a:lnSpc>
              <a:buFont typeface="Arial" panose="020B0604020202020204" pitchFamily="34" charset="0"/>
              <a:buChar char="•"/>
            </a:pPr>
            <a:r>
              <a:rPr lang="en-US" sz="2400" dirty="0">
                <a:solidFill>
                  <a:schemeClr val="bg1"/>
                </a:solidFill>
              </a:rPr>
              <a:t>Increase awareness regarding prevention, treatment and existence of HIV/TB services during the emergency </a:t>
            </a:r>
          </a:p>
          <a:p>
            <a:pPr marL="0" indent="0">
              <a:lnSpc>
                <a:spcPct val="90000"/>
              </a:lnSpc>
              <a:buNone/>
            </a:pPr>
            <a:endParaRPr lang="en-US" dirty="0">
              <a:solidFill>
                <a:schemeClr val="bg1"/>
              </a:solidFill>
              <a:latin typeface="+mn-lt"/>
              <a:ea typeface="+mn-ea"/>
              <a:cs typeface="+mn-cs"/>
            </a:endParaRPr>
          </a:p>
          <a:p>
            <a:pPr>
              <a:lnSpc>
                <a:spcPct val="90000"/>
              </a:lnSpc>
              <a:buFont typeface="Arial" panose="020B0604020202020204" pitchFamily="34" charset="0"/>
              <a:buChar char="•"/>
            </a:pPr>
            <a:r>
              <a:rPr lang="en-US" dirty="0">
                <a:solidFill>
                  <a:schemeClr val="bg1"/>
                </a:solidFill>
                <a:latin typeface="+mn-lt"/>
                <a:ea typeface="+mn-ea"/>
                <a:cs typeface="+mn-cs"/>
              </a:rPr>
              <a:t>Partnership with H2N (local media agency)</a:t>
            </a:r>
          </a:p>
          <a:p>
            <a:pPr>
              <a:lnSpc>
                <a:spcPct val="90000"/>
              </a:lnSpc>
              <a:buFont typeface="Arial" panose="020B0604020202020204" pitchFamily="34" charset="0"/>
              <a:buChar char="•"/>
            </a:pPr>
            <a:r>
              <a:rPr lang="en-US" dirty="0">
                <a:solidFill>
                  <a:schemeClr val="bg1"/>
                </a:solidFill>
                <a:latin typeface="+mn-lt"/>
                <a:ea typeface="+mn-ea"/>
                <a:cs typeface="+mn-cs"/>
              </a:rPr>
              <a:t>6 Community radios </a:t>
            </a:r>
          </a:p>
          <a:p>
            <a:pPr>
              <a:lnSpc>
                <a:spcPct val="90000"/>
              </a:lnSpc>
              <a:buFont typeface="Arial" panose="020B0604020202020204" pitchFamily="34" charset="0"/>
              <a:buChar char="•"/>
            </a:pPr>
            <a:r>
              <a:rPr lang="en-US" dirty="0">
                <a:solidFill>
                  <a:schemeClr val="bg1"/>
                </a:solidFill>
                <a:latin typeface="+mn-lt"/>
                <a:ea typeface="+mn-ea"/>
                <a:cs typeface="+mn-cs"/>
              </a:rPr>
              <a:t>Community radio interventions:</a:t>
            </a:r>
          </a:p>
          <a:p>
            <a:pPr marL="800100" lvl="1">
              <a:lnSpc>
                <a:spcPct val="90000"/>
              </a:lnSpc>
              <a:buFont typeface="Arial" panose="020B0604020202020204" pitchFamily="34" charset="0"/>
              <a:buChar char="•"/>
            </a:pPr>
            <a:r>
              <a:rPr lang="en-US" sz="2000" dirty="0">
                <a:solidFill>
                  <a:schemeClr val="bg1"/>
                </a:solidFill>
                <a:latin typeface="+mn-lt"/>
                <a:ea typeface="+mn-ea"/>
                <a:cs typeface="+mn-cs"/>
              </a:rPr>
              <a:t>Radio spots</a:t>
            </a:r>
          </a:p>
          <a:p>
            <a:pPr marL="800100" lvl="1">
              <a:lnSpc>
                <a:spcPct val="90000"/>
              </a:lnSpc>
              <a:buFont typeface="Arial" panose="020B0604020202020204" pitchFamily="34" charset="0"/>
              <a:buChar char="•"/>
            </a:pPr>
            <a:r>
              <a:rPr lang="en-US" sz="2000" dirty="0">
                <a:solidFill>
                  <a:schemeClr val="bg1"/>
                </a:solidFill>
                <a:latin typeface="+mn-lt"/>
                <a:ea typeface="+mn-ea"/>
                <a:cs typeface="+mn-cs"/>
              </a:rPr>
              <a:t>Interactive radio programs</a:t>
            </a:r>
          </a:p>
          <a:p>
            <a:pPr marL="800100" lvl="1">
              <a:lnSpc>
                <a:spcPct val="90000"/>
              </a:lnSpc>
              <a:buFont typeface="Arial" panose="020B0604020202020204" pitchFamily="34" charset="0"/>
              <a:buChar char="•"/>
            </a:pPr>
            <a:r>
              <a:rPr lang="en-US" sz="2000" dirty="0">
                <a:solidFill>
                  <a:schemeClr val="bg1"/>
                </a:solidFill>
                <a:latin typeface="+mn-lt"/>
                <a:ea typeface="+mn-ea"/>
                <a:cs typeface="+mn-cs"/>
              </a:rPr>
              <a:t>Radio debates at communities</a:t>
            </a:r>
          </a:p>
        </p:txBody>
      </p:sp>
      <p:sp>
        <p:nvSpPr>
          <p:cNvPr id="14" name="Oval 13">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E9DF9D40-1EBA-45B2-8816-78A36F971279}"/>
              </a:ext>
            </a:extLst>
          </p:cNvPr>
          <p:cNvPicPr>
            <a:picLocks noChangeAspect="1"/>
          </p:cNvPicPr>
          <p:nvPr/>
        </p:nvPicPr>
        <p:blipFill rotWithShape="1">
          <a:blip r:embed="rId3"/>
          <a:srcRect t="55" r="-4" b="24942"/>
          <a:stretch/>
        </p:blipFill>
        <p:spPr>
          <a:xfrm>
            <a:off x="5115160" y="2305836"/>
            <a:ext cx="3807705" cy="3807705"/>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ln w="76200">
            <a:solidFill>
              <a:schemeClr val="bg1"/>
            </a:solidFill>
          </a:ln>
        </p:spPr>
      </p:pic>
      <p:pic>
        <p:nvPicPr>
          <p:cNvPr id="7" name="Picture 6" descr="A group of people standing in front of a crowd&#10;&#10;Description automatically generated">
            <a:extLst>
              <a:ext uri="{FF2B5EF4-FFF2-40B4-BE49-F238E27FC236}">
                <a16:creationId xmlns:a16="http://schemas.microsoft.com/office/drawing/2014/main" id="{AD28EDC0-C343-4803-9D50-1C0881F8443F}"/>
              </a:ext>
            </a:extLst>
          </p:cNvPr>
          <p:cNvPicPr>
            <a:picLocks noChangeAspect="1"/>
          </p:cNvPicPr>
          <p:nvPr/>
        </p:nvPicPr>
        <p:blipFill rotWithShape="1">
          <a:blip r:embed="rId4"/>
          <a:srcRect t="23898" r="2" b="11289"/>
          <a:stretch/>
        </p:blipFill>
        <p:spPr>
          <a:xfrm>
            <a:off x="7996859" y="2"/>
            <a:ext cx="4198060" cy="3627963"/>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ln w="76200">
            <a:solidFill>
              <a:schemeClr val="bg1"/>
            </a:solidFill>
          </a:ln>
        </p:spPr>
      </p:pic>
      <p:sp>
        <p:nvSpPr>
          <p:cNvPr id="18" name="Freeform: Shape 17">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group of people looking at a computer&#10;&#10;Description automatically generated">
            <a:extLst>
              <a:ext uri="{FF2B5EF4-FFF2-40B4-BE49-F238E27FC236}">
                <a16:creationId xmlns:a16="http://schemas.microsoft.com/office/drawing/2014/main" id="{D8F5A655-EF07-492F-A266-EB3B21718B70}"/>
              </a:ext>
            </a:extLst>
          </p:cNvPr>
          <p:cNvPicPr>
            <a:picLocks noChangeAspect="1"/>
          </p:cNvPicPr>
          <p:nvPr/>
        </p:nvPicPr>
        <p:blipFill rotWithShape="1">
          <a:blip r:embed="rId5"/>
          <a:srcRect l="3610" r="7910" b="-4"/>
          <a:stretch/>
        </p:blipFill>
        <p:spPr>
          <a:xfrm>
            <a:off x="8758272" y="3947309"/>
            <a:ext cx="3433727" cy="2910704"/>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a:ln w="76200">
            <a:solidFill>
              <a:schemeClr val="bg1"/>
            </a:solidFill>
          </a:ln>
        </p:spPr>
      </p:pic>
    </p:spTree>
    <p:extLst>
      <p:ext uri="{BB962C8B-B14F-4D97-AF65-F5344CB8AC3E}">
        <p14:creationId xmlns:p14="http://schemas.microsoft.com/office/powerpoint/2010/main" val="419895830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person, wall, man, building&#10;&#10;Description automatically generated">
            <a:extLst>
              <a:ext uri="{FF2B5EF4-FFF2-40B4-BE49-F238E27FC236}">
                <a16:creationId xmlns:a16="http://schemas.microsoft.com/office/drawing/2014/main" id="{CB24B2CA-4700-4C5F-B314-15CBDF0FB06D}"/>
              </a:ext>
            </a:extLst>
          </p:cNvPr>
          <p:cNvPicPr>
            <a:picLocks noGrp="1" noChangeAspect="1"/>
          </p:cNvPicPr>
          <p:nvPr>
            <p:ph sz="half" idx="2"/>
          </p:nvPr>
        </p:nvPicPr>
        <p:blipFill>
          <a:blip r:embed="rId3"/>
          <a:stretch>
            <a:fillRect/>
          </a:stretch>
        </p:blipFill>
        <p:spPr>
          <a:xfrm>
            <a:off x="7038644" y="2232516"/>
            <a:ext cx="5062192" cy="2847483"/>
          </a:xfrm>
        </p:spPr>
      </p:pic>
      <p:sp>
        <p:nvSpPr>
          <p:cNvPr id="4" name="Title 3">
            <a:extLst>
              <a:ext uri="{FF2B5EF4-FFF2-40B4-BE49-F238E27FC236}">
                <a16:creationId xmlns:a16="http://schemas.microsoft.com/office/drawing/2014/main" id="{D918ED4A-2043-46E0-996B-94DD45A554F6}"/>
              </a:ext>
            </a:extLst>
          </p:cNvPr>
          <p:cNvSpPr>
            <a:spLocks noGrp="1"/>
          </p:cNvSpPr>
          <p:nvPr>
            <p:ph type="title"/>
          </p:nvPr>
        </p:nvSpPr>
        <p:spPr>
          <a:xfrm>
            <a:off x="0" y="571186"/>
            <a:ext cx="12192000" cy="617288"/>
          </a:xfrm>
          <a:solidFill>
            <a:srgbClr val="0070BA"/>
          </a:solidFill>
        </p:spPr>
        <p:txBody>
          <a:bodyPr/>
          <a:lstStyle/>
          <a:p>
            <a:r>
              <a:rPr lang="pt-PT" dirty="0">
                <a:solidFill>
                  <a:srgbClr val="FFFFFE"/>
                </a:solidFill>
              </a:rPr>
              <a:t>Progress to Date</a:t>
            </a:r>
            <a:endParaRPr lang="en-US" dirty="0">
              <a:solidFill>
                <a:srgbClr val="FFFFFE"/>
              </a:solidFill>
            </a:endParaRPr>
          </a:p>
        </p:txBody>
      </p:sp>
      <p:pic>
        <p:nvPicPr>
          <p:cNvPr id="6" name="Picture 5">
            <a:extLst>
              <a:ext uri="{FF2B5EF4-FFF2-40B4-BE49-F238E27FC236}">
                <a16:creationId xmlns:a16="http://schemas.microsoft.com/office/drawing/2014/main" id="{B744DA7A-4DA9-4620-8372-9578F53F388F}"/>
              </a:ext>
            </a:extLst>
          </p:cNvPr>
          <p:cNvPicPr>
            <a:picLocks noChangeAspect="1"/>
          </p:cNvPicPr>
          <p:nvPr/>
        </p:nvPicPr>
        <p:blipFill>
          <a:blip r:embed="rId4"/>
          <a:stretch>
            <a:fillRect/>
          </a:stretch>
        </p:blipFill>
        <p:spPr>
          <a:xfrm>
            <a:off x="91164" y="2882508"/>
            <a:ext cx="6826251" cy="1467955"/>
          </a:xfrm>
          <a:prstGeom prst="rect">
            <a:avLst/>
          </a:prstGeom>
        </p:spPr>
      </p:pic>
    </p:spTree>
    <p:extLst>
      <p:ext uri="{BB962C8B-B14F-4D97-AF65-F5344CB8AC3E}">
        <p14:creationId xmlns:p14="http://schemas.microsoft.com/office/powerpoint/2010/main" val="2303429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0427540-1F04-40A7-9BCC-DBB101ACAF5E}"/>
              </a:ext>
            </a:extLst>
          </p:cNvPr>
          <p:cNvPicPr>
            <a:picLocks noChangeAspect="1"/>
          </p:cNvPicPr>
          <p:nvPr/>
        </p:nvPicPr>
        <p:blipFill rotWithShape="1">
          <a:blip r:embed="rId3"/>
          <a:srcRect l="4748" t="9091" r="30616"/>
          <a:stretch/>
        </p:blipFill>
        <p:spPr>
          <a:xfrm>
            <a:off x="3522468" y="10"/>
            <a:ext cx="8669532" cy="6857990"/>
          </a:xfrm>
          <a:prstGeom prst="rect">
            <a:avLst/>
          </a:prstGeom>
        </p:spPr>
      </p:pic>
      <p:sp>
        <p:nvSpPr>
          <p:cNvPr id="28" name="Rectangle 2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371094" y="1161288"/>
            <a:ext cx="3438144" cy="1124712"/>
          </a:xfrm>
        </p:spPr>
        <p:txBody>
          <a:bodyPr vert="horz" lIns="91440" tIns="45720" rIns="91440" bIns="45720" rtlCol="0" anchor="b">
            <a:normAutofit/>
          </a:bodyPr>
          <a:lstStyle/>
          <a:p>
            <a:r>
              <a:rPr lang="en-US" sz="2800" dirty="0">
                <a:latin typeface="+mj-lt"/>
                <a:ea typeface="+mj-ea"/>
                <a:cs typeface="+mj-cs"/>
              </a:rPr>
              <a:t>Key challenges</a:t>
            </a:r>
          </a:p>
        </p:txBody>
      </p:sp>
      <p:sp>
        <p:nvSpPr>
          <p:cNvPr id="45" name="Rectangle 2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6" name="Rectangle 3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ontent Placeholder 1"/>
          <p:cNvSpPr>
            <a:spLocks noGrp="1"/>
          </p:cNvSpPr>
          <p:nvPr>
            <p:ph sz="half" idx="1"/>
          </p:nvPr>
        </p:nvSpPr>
        <p:spPr>
          <a:xfrm>
            <a:off x="371094" y="2718054"/>
            <a:ext cx="3438906" cy="3207258"/>
          </a:xfrm>
        </p:spPr>
        <p:txBody>
          <a:bodyPr vert="horz" lIns="91440" tIns="45720" rIns="91440" bIns="45720" rtlCol="0" anchor="t">
            <a:normAutofit/>
          </a:bodyPr>
          <a:lstStyle/>
          <a:p>
            <a:pPr>
              <a:lnSpc>
                <a:spcPct val="90000"/>
              </a:lnSpc>
              <a:buFont typeface="Arial" panose="020B0604020202020204" pitchFamily="34" charset="0"/>
              <a:buChar char="•"/>
            </a:pPr>
            <a:r>
              <a:rPr lang="en-US" sz="1700" dirty="0">
                <a:latin typeface="+mn-lt"/>
                <a:ea typeface="+mn-ea"/>
                <a:cs typeface="+mn-cs"/>
              </a:rPr>
              <a:t>Short project timeframe</a:t>
            </a:r>
          </a:p>
          <a:p>
            <a:pPr marL="0" indent="0">
              <a:lnSpc>
                <a:spcPct val="90000"/>
              </a:lnSpc>
              <a:buNone/>
            </a:pPr>
            <a:endParaRPr lang="en-US" sz="1700" dirty="0">
              <a:latin typeface="+mn-lt"/>
              <a:ea typeface="+mn-ea"/>
              <a:cs typeface="+mn-cs"/>
            </a:endParaRPr>
          </a:p>
          <a:p>
            <a:pPr>
              <a:lnSpc>
                <a:spcPct val="90000"/>
              </a:lnSpc>
              <a:buFont typeface="Arial" panose="020B0604020202020204" pitchFamily="34" charset="0"/>
              <a:buChar char="•"/>
            </a:pPr>
            <a:r>
              <a:rPr lang="en-US" sz="1700" dirty="0">
                <a:latin typeface="+mn-lt"/>
                <a:ea typeface="+mn-ea"/>
                <a:cs typeface="+mn-cs"/>
              </a:rPr>
              <a:t>Limited technical knowledge of relevant topics by journalists</a:t>
            </a:r>
          </a:p>
          <a:p>
            <a:pPr marL="0" indent="0">
              <a:lnSpc>
                <a:spcPct val="90000"/>
              </a:lnSpc>
              <a:buNone/>
            </a:pPr>
            <a:endParaRPr lang="en-US" sz="1700" dirty="0">
              <a:latin typeface="+mn-lt"/>
              <a:ea typeface="+mn-ea"/>
              <a:cs typeface="+mn-cs"/>
            </a:endParaRPr>
          </a:p>
          <a:p>
            <a:pPr>
              <a:lnSpc>
                <a:spcPct val="90000"/>
              </a:lnSpc>
              <a:buFont typeface="Arial" panose="020B0604020202020204" pitchFamily="34" charset="0"/>
              <a:buChar char="•"/>
            </a:pPr>
            <a:endParaRPr lang="en-US" sz="1700" dirty="0">
              <a:solidFill>
                <a:srgbClr val="0070BA"/>
              </a:solidFill>
              <a:latin typeface="+mn-lt"/>
              <a:ea typeface="+mn-ea"/>
              <a:cs typeface="+mn-cs"/>
            </a:endParaRPr>
          </a:p>
        </p:txBody>
      </p:sp>
      <p:sp>
        <p:nvSpPr>
          <p:cNvPr id="6" name="Segnaposto numero diapositiva 5"/>
          <p:cNvSpPr>
            <a:spLocks noGrp="1"/>
          </p:cNvSpPr>
          <p:nvPr>
            <p:ph type="sldNum" sz="quarter" idx="12"/>
          </p:nvPr>
        </p:nvSpPr>
        <p:spPr>
          <a:xfrm>
            <a:off x="9077706" y="6356350"/>
            <a:ext cx="2743200" cy="365125"/>
          </a:xfrm>
        </p:spPr>
        <p:txBody>
          <a:bodyPr vert="horz" lIns="91440" tIns="45720" rIns="91440" bIns="45720" rtlCol="0" anchor="ctr">
            <a:normAutofit/>
          </a:bodyPr>
          <a:lstStyle/>
          <a:p>
            <a:pPr>
              <a:spcAft>
                <a:spcPts val="600"/>
              </a:spcAft>
              <a:defRPr/>
            </a:pPr>
            <a:fld id="{2026EB2A-1F26-4143-92A6-3B752CD465DB}" type="slidenum">
              <a:rPr lang="en-US" b="0">
                <a:solidFill>
                  <a:schemeClr val="bg1"/>
                </a:solidFill>
                <a:latin typeface="Calibri" panose="020F0502020204030204"/>
                <a:ea typeface="+mn-ea"/>
                <a:cs typeface="+mn-cs"/>
              </a:rPr>
              <a:pPr>
                <a:spcAft>
                  <a:spcPts val="600"/>
                </a:spcAft>
                <a:defRPr/>
              </a:pPr>
              <a:t>7</a:t>
            </a:fld>
            <a:endParaRPr lang="en-US" b="0">
              <a:solidFill>
                <a:schemeClr val="bg1"/>
              </a:solidFill>
              <a:latin typeface="Calibri" panose="020F0502020204030204"/>
              <a:ea typeface="+mn-ea"/>
              <a:cs typeface="+mn-cs"/>
            </a:endParaRPr>
          </a:p>
        </p:txBody>
      </p:sp>
    </p:spTree>
    <p:extLst>
      <p:ext uri="{BB962C8B-B14F-4D97-AF65-F5344CB8AC3E}">
        <p14:creationId xmlns:p14="http://schemas.microsoft.com/office/powerpoint/2010/main" val="3140153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1DB2D3-5D26-774C-A569-8C32B28FD09A}"/>
              </a:ext>
            </a:extLst>
          </p:cNvPr>
          <p:cNvSpPr>
            <a:spLocks noGrp="1"/>
          </p:cNvSpPr>
          <p:nvPr>
            <p:ph type="title"/>
          </p:nvPr>
        </p:nvSpPr>
        <p:spPr>
          <a:xfrm>
            <a:off x="0" y="510466"/>
            <a:ext cx="6300788" cy="561098"/>
          </a:xfrm>
          <a:solidFill>
            <a:srgbClr val="0070BA"/>
          </a:solidFill>
        </p:spPr>
        <p:txBody>
          <a:bodyPr vert="horz" lIns="91440" tIns="45720" rIns="91440" bIns="45720" rtlCol="0" anchor="ctr">
            <a:normAutofit/>
          </a:bodyPr>
          <a:lstStyle/>
          <a:p>
            <a:r>
              <a:rPr lang="en-US" sz="3200" dirty="0">
                <a:solidFill>
                  <a:srgbClr val="FFFFFE"/>
                </a:solidFill>
                <a:latin typeface="+mj-lt"/>
                <a:ea typeface="+mj-ea"/>
                <a:cs typeface="+mj-cs"/>
              </a:rPr>
              <a:t>Lessons Learned</a:t>
            </a:r>
          </a:p>
        </p:txBody>
      </p:sp>
      <p:sp>
        <p:nvSpPr>
          <p:cNvPr id="2" name="Content Placeholder 1">
            <a:extLst>
              <a:ext uri="{FF2B5EF4-FFF2-40B4-BE49-F238E27FC236}">
                <a16:creationId xmlns:a16="http://schemas.microsoft.com/office/drawing/2014/main" id="{AB4640A2-F118-9B45-ACC0-50EE26C3FE54}"/>
              </a:ext>
            </a:extLst>
          </p:cNvPr>
          <p:cNvSpPr>
            <a:spLocks noGrp="1"/>
          </p:cNvSpPr>
          <p:nvPr>
            <p:ph sz="half" idx="1"/>
          </p:nvPr>
        </p:nvSpPr>
        <p:spPr>
          <a:xfrm>
            <a:off x="738543" y="1464553"/>
            <a:ext cx="5562245" cy="4524903"/>
          </a:xfrm>
        </p:spPr>
        <p:txBody>
          <a:bodyPr vert="horz" lIns="91440" tIns="45720" rIns="91440" bIns="45720" rtlCol="0" anchor="t">
            <a:normAutofit/>
          </a:bodyPr>
          <a:lstStyle/>
          <a:p>
            <a:pPr lvl="0">
              <a:lnSpc>
                <a:spcPct val="90000"/>
              </a:lnSpc>
              <a:buFont typeface="Arial" panose="020B0604020202020204" pitchFamily="34" charset="0"/>
              <a:buChar char="•"/>
            </a:pPr>
            <a:r>
              <a:rPr lang="en-US" sz="2400" dirty="0">
                <a:solidFill>
                  <a:schemeClr val="bg1"/>
                </a:solidFill>
                <a:latin typeface="+mn-lt"/>
                <a:ea typeface="+mn-ea"/>
                <a:cs typeface="+mn-cs"/>
              </a:rPr>
              <a:t>Consider all </a:t>
            </a:r>
            <a:r>
              <a:rPr lang="en-US" sz="2400" b="1" dirty="0">
                <a:solidFill>
                  <a:schemeClr val="bg1"/>
                </a:solidFill>
                <a:latin typeface="+mn-lt"/>
                <a:ea typeface="+mn-ea"/>
                <a:cs typeface="+mn-cs"/>
              </a:rPr>
              <a:t>social and cultural norms</a:t>
            </a:r>
            <a:r>
              <a:rPr lang="en-US" sz="2400" dirty="0">
                <a:solidFill>
                  <a:schemeClr val="bg1"/>
                </a:solidFill>
                <a:latin typeface="+mn-lt"/>
                <a:ea typeface="+mn-ea"/>
                <a:cs typeface="+mn-cs"/>
              </a:rPr>
              <a:t> that may influence project outcomes and importance of anonymity when sharing success stories – fear of </a:t>
            </a:r>
            <a:r>
              <a:rPr lang="en-US" sz="2400" b="1" dirty="0">
                <a:solidFill>
                  <a:schemeClr val="bg1"/>
                </a:solidFill>
                <a:latin typeface="+mn-lt"/>
                <a:ea typeface="+mn-ea"/>
                <a:cs typeface="+mn-cs"/>
              </a:rPr>
              <a:t>stigma</a:t>
            </a:r>
          </a:p>
          <a:p>
            <a:pPr lvl="0">
              <a:lnSpc>
                <a:spcPct val="90000"/>
              </a:lnSpc>
              <a:buFont typeface="Arial" panose="020B0604020202020204" pitchFamily="34" charset="0"/>
              <a:buChar char="•"/>
            </a:pPr>
            <a:endParaRPr lang="en-US" sz="2400" dirty="0">
              <a:solidFill>
                <a:schemeClr val="bg1"/>
              </a:solidFill>
              <a:latin typeface="+mn-lt"/>
              <a:ea typeface="+mn-ea"/>
              <a:cs typeface="+mn-cs"/>
            </a:endParaRPr>
          </a:p>
          <a:p>
            <a:pPr lvl="0">
              <a:lnSpc>
                <a:spcPct val="90000"/>
              </a:lnSpc>
              <a:buFont typeface="Arial" panose="020B0604020202020204" pitchFamily="34" charset="0"/>
              <a:buChar char="•"/>
            </a:pPr>
            <a:r>
              <a:rPr lang="en-US" sz="2400" b="1" dirty="0">
                <a:solidFill>
                  <a:schemeClr val="bg1"/>
                </a:solidFill>
                <a:latin typeface="+mn-lt"/>
                <a:ea typeface="+mn-ea"/>
                <a:cs typeface="+mn-cs"/>
              </a:rPr>
              <a:t>Involvement of healthcare professionals </a:t>
            </a:r>
            <a:r>
              <a:rPr lang="en-US" sz="2400" dirty="0">
                <a:solidFill>
                  <a:schemeClr val="bg1"/>
                </a:solidFill>
                <a:latin typeface="+mn-lt"/>
                <a:ea typeface="+mn-ea"/>
                <a:cs typeface="+mn-cs"/>
              </a:rPr>
              <a:t>crucial for </a:t>
            </a:r>
          </a:p>
          <a:p>
            <a:pPr lvl="1">
              <a:lnSpc>
                <a:spcPct val="90000"/>
              </a:lnSpc>
              <a:buFont typeface="Arial" panose="020B0604020202020204" pitchFamily="34" charset="0"/>
              <a:buChar char="•"/>
            </a:pPr>
            <a:r>
              <a:rPr lang="en-US" sz="2000" dirty="0">
                <a:solidFill>
                  <a:schemeClr val="bg1"/>
                </a:solidFill>
                <a:latin typeface="+mn-lt"/>
                <a:ea typeface="+mn-ea"/>
                <a:cs typeface="+mn-cs"/>
              </a:rPr>
              <a:t>Dissemination of appropriate and correct information</a:t>
            </a:r>
          </a:p>
          <a:p>
            <a:pPr lvl="1">
              <a:lnSpc>
                <a:spcPct val="90000"/>
              </a:lnSpc>
              <a:buFont typeface="Arial" panose="020B0604020202020204" pitchFamily="34" charset="0"/>
              <a:buChar char="•"/>
            </a:pPr>
            <a:r>
              <a:rPr lang="en-US" sz="2000" dirty="0">
                <a:solidFill>
                  <a:schemeClr val="bg1"/>
                </a:solidFill>
                <a:latin typeface="+mn-lt"/>
                <a:ea typeface="+mn-ea"/>
                <a:cs typeface="+mn-cs"/>
              </a:rPr>
              <a:t>Enhances credibility among community members</a:t>
            </a:r>
          </a:p>
          <a:p>
            <a:pPr lvl="0">
              <a:lnSpc>
                <a:spcPct val="90000"/>
              </a:lnSpc>
              <a:buFont typeface="Arial" panose="020B0604020202020204" pitchFamily="34" charset="0"/>
              <a:buChar char="•"/>
            </a:pPr>
            <a:endParaRPr lang="en-US" dirty="0">
              <a:latin typeface="+mn-lt"/>
              <a:ea typeface="+mn-ea"/>
              <a:cs typeface="+mn-cs"/>
            </a:endParaRPr>
          </a:p>
          <a:p>
            <a:pPr>
              <a:lnSpc>
                <a:spcPct val="90000"/>
              </a:lnSpc>
              <a:buFont typeface="Arial" panose="020B0604020202020204" pitchFamily="34" charset="0"/>
              <a:buChar char="•"/>
            </a:pPr>
            <a:endParaRPr lang="en-US" sz="1700" dirty="0">
              <a:latin typeface="+mn-lt"/>
              <a:ea typeface="+mn-ea"/>
              <a:cs typeface="+mn-cs"/>
            </a:endParaRPr>
          </a:p>
        </p:txBody>
      </p:sp>
      <p:sp>
        <p:nvSpPr>
          <p:cNvPr id="71" name="Freeform: Shape 70">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Image result for wfp cyclone response">
            <a:extLst>
              <a:ext uri="{FF2B5EF4-FFF2-40B4-BE49-F238E27FC236}">
                <a16:creationId xmlns:a16="http://schemas.microsoft.com/office/drawing/2014/main" id="{455AF65C-06A5-47B3-A6A9-493C5AD531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014" r="34779"/>
          <a:stretch/>
        </p:blipFill>
        <p:spPr bwMode="auto">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871162"/>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4640A2-F118-9B45-ACC0-50EE26C3FE54}"/>
              </a:ext>
            </a:extLst>
          </p:cNvPr>
          <p:cNvSpPr>
            <a:spLocks noGrp="1"/>
          </p:cNvSpPr>
          <p:nvPr>
            <p:ph sz="half" idx="1"/>
          </p:nvPr>
        </p:nvSpPr>
        <p:spPr>
          <a:xfrm>
            <a:off x="658842" y="3232359"/>
            <a:ext cx="11685558" cy="4100053"/>
          </a:xfrm>
        </p:spPr>
        <p:txBody>
          <a:bodyPr>
            <a:normAutofit/>
          </a:bodyPr>
          <a:lstStyle/>
          <a:p>
            <a:pPr lvl="0"/>
            <a:r>
              <a:rPr lang="en-GB" sz="1900" dirty="0"/>
              <a:t>Radio – effective and useful platform in emergencies </a:t>
            </a:r>
          </a:p>
          <a:p>
            <a:pPr marL="0" indent="0">
              <a:buNone/>
            </a:pPr>
            <a:endParaRPr lang="en-US" dirty="0"/>
          </a:p>
          <a:p>
            <a:r>
              <a:rPr lang="en-US" dirty="0"/>
              <a:t>The involvement of community </a:t>
            </a:r>
            <a:r>
              <a:rPr lang="en-GB" dirty="0"/>
              <a:t>Journalists engage the audience in community debates. Ensure that beneficiaries actively participate in live shows in the community, acting  – at the same time – </a:t>
            </a:r>
            <a:r>
              <a:rPr lang="en-GB" b="1" dirty="0"/>
              <a:t>as speakers and listeners.</a:t>
            </a:r>
            <a:r>
              <a:rPr lang="en-GB" dirty="0"/>
              <a:t> </a:t>
            </a:r>
            <a:endParaRPr lang="en-US" dirty="0"/>
          </a:p>
          <a:p>
            <a:r>
              <a:rPr lang="en-US" dirty="0"/>
              <a:t> </a:t>
            </a:r>
            <a:r>
              <a:rPr lang="en-GB" sz="1900" dirty="0"/>
              <a:t>Important to train community radio journalists comprehensively on subject area to </a:t>
            </a:r>
            <a:br>
              <a:rPr lang="en-GB" sz="1900" dirty="0"/>
            </a:br>
            <a:r>
              <a:rPr lang="en-GB" sz="1900" dirty="0"/>
              <a:t>enable correct information disseminated</a:t>
            </a:r>
            <a:endParaRPr lang="en-US" sz="1900" dirty="0"/>
          </a:p>
          <a:p>
            <a:endParaRPr lang="en-US" dirty="0"/>
          </a:p>
        </p:txBody>
      </p:sp>
      <p:pic>
        <p:nvPicPr>
          <p:cNvPr id="1026" name="Picture 2" descr="Image result for wfp cyclone response">
            <a:extLst>
              <a:ext uri="{FF2B5EF4-FFF2-40B4-BE49-F238E27FC236}">
                <a16:creationId xmlns:a16="http://schemas.microsoft.com/office/drawing/2014/main" id="{ADF6A7F2-B6B8-4AFA-AF75-679357A7C6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359"/>
          <a:stretch/>
        </p:blipFill>
        <p:spPr bwMode="auto">
          <a:xfrm>
            <a:off x="0" y="0"/>
            <a:ext cx="12192000" cy="2986087"/>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2">
            <a:extLst>
              <a:ext uri="{FF2B5EF4-FFF2-40B4-BE49-F238E27FC236}">
                <a16:creationId xmlns:a16="http://schemas.microsoft.com/office/drawing/2014/main" id="{04152949-EEE9-4EDC-BE8E-C1000A3C8700}"/>
              </a:ext>
            </a:extLst>
          </p:cNvPr>
          <p:cNvSpPr txBox="1">
            <a:spLocks/>
          </p:cNvSpPr>
          <p:nvPr/>
        </p:nvSpPr>
        <p:spPr>
          <a:xfrm>
            <a:off x="0" y="2271713"/>
            <a:ext cx="7372350" cy="557211"/>
          </a:xfrm>
          <a:prstGeom prst="rect">
            <a:avLst/>
          </a:prstGeom>
          <a:solidFill>
            <a:srgbClr val="0070BA"/>
          </a:solidFill>
        </p:spPr>
        <p:txBody>
          <a:bodyPr vert="horz" lIns="91440" tIns="45720" rIns="91440" bIns="45720" rtlCol="0" anchor="ctr">
            <a:noAutofit/>
          </a:bodyPr>
          <a:lstStyle>
            <a:lvl1pPr algn="l" defTabSz="914400" rtl="0" eaLnBrk="1" latinLnBrk="0" hangingPunct="1">
              <a:lnSpc>
                <a:spcPct val="90000"/>
              </a:lnSpc>
              <a:spcBef>
                <a:spcPct val="0"/>
              </a:spcBef>
              <a:buNone/>
              <a:defRPr sz="3000" b="1" i="0" kern="1200" spc="60" baseline="0">
                <a:solidFill>
                  <a:srgbClr val="0070BA"/>
                </a:solidFill>
                <a:latin typeface="Open Sans" charset="0"/>
                <a:ea typeface="Open Sans" charset="0"/>
                <a:cs typeface="Open Sans" charset="0"/>
              </a:defRPr>
            </a:lvl1pPr>
          </a:lstStyle>
          <a:p>
            <a:r>
              <a:rPr lang="en-US" sz="3200" dirty="0">
                <a:solidFill>
                  <a:srgbClr val="FFFFFE"/>
                </a:solidFill>
              </a:rPr>
              <a:t>Lessons Learned cont.</a:t>
            </a:r>
            <a:r>
              <a:rPr lang="en-US" sz="3200" dirty="0"/>
              <a:t>.</a:t>
            </a:r>
          </a:p>
        </p:txBody>
      </p:sp>
    </p:spTree>
    <p:extLst>
      <p:ext uri="{BB962C8B-B14F-4D97-AF65-F5344CB8AC3E}">
        <p14:creationId xmlns:p14="http://schemas.microsoft.com/office/powerpoint/2010/main" val="2209163804"/>
      </p:ext>
    </p:extLst>
  </p:cSld>
  <p:clrMapOvr>
    <a:masterClrMapping/>
  </p:clrMapOvr>
</p:sld>
</file>

<file path=ppt/theme/theme1.xml><?xml version="1.0" encoding="utf-8"?>
<a:theme xmlns:a="http://schemas.openxmlformats.org/drawingml/2006/main" name="Tema di Offic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WFP Font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FP_PPT_TEMPLATE_EN_AN" id="{D95E6384-77FF-4F40-BB7D-59808860374A}" vid="{29B481C9-9577-864D-8E78-AB99D91429BD}"/>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09212AC1A13749970546AC0ED2AA15" ma:contentTypeVersion="10" ma:contentTypeDescription="Create a new document." ma:contentTypeScope="" ma:versionID="d7f1686be07c46e5200cc3d4cbe587b7">
  <xsd:schema xmlns:xsd="http://www.w3.org/2001/XMLSchema" xmlns:xs="http://www.w3.org/2001/XMLSchema" xmlns:p="http://schemas.microsoft.com/office/2006/metadata/properties" xmlns:ns2="9a0a3b9b-96f1-4cc8-a023-6650bb8958dd" targetNamespace="http://schemas.microsoft.com/office/2006/metadata/properties" ma:root="true" ma:fieldsID="279b5a5d90d119dc2e44214e3e8119fd" ns2:_="">
    <xsd:import namespace="9a0a3b9b-96f1-4cc8-a023-6650bb8958d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0a3b9b-96f1-4cc8-a023-6650bb8958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4DBDB8E-DCE0-4469-94FD-7ADD4C668166}"/>
</file>

<file path=customXml/itemProps2.xml><?xml version="1.0" encoding="utf-8"?>
<ds:datastoreItem xmlns:ds="http://schemas.openxmlformats.org/officeDocument/2006/customXml" ds:itemID="{D33E74A4-66DC-42D1-9620-ED4145D47B3E}"/>
</file>

<file path=customXml/itemProps3.xml><?xml version="1.0" encoding="utf-8"?>
<ds:datastoreItem xmlns:ds="http://schemas.openxmlformats.org/officeDocument/2006/customXml" ds:itemID="{E4B6ECAE-4D9B-4EA2-B46A-9F5D2DA400F8}"/>
</file>

<file path=docProps/app.xml><?xml version="1.0" encoding="utf-8"?>
<Properties xmlns="http://schemas.openxmlformats.org/officeDocument/2006/extended-properties" xmlns:vt="http://schemas.openxmlformats.org/officeDocument/2006/docPropsVTypes">
  <TotalTime>233</TotalTime>
  <Words>944</Words>
  <Application>Microsoft Office PowerPoint</Application>
  <PresentationFormat>Widescreen</PresentationFormat>
  <Paragraphs>97</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Open Sans</vt:lpstr>
      <vt:lpstr>Tema di Office</vt:lpstr>
      <vt:lpstr>Enhancing the HIV Emergency Response  Tropical Cyclone Idai in Sofala province, Mozambique Demand creation for HIV and TB treatment services  </vt:lpstr>
      <vt:lpstr>Background</vt:lpstr>
      <vt:lpstr>Tropical Cyclone Idai</vt:lpstr>
      <vt:lpstr>WFP Mozambique support to PLHIV</vt:lpstr>
      <vt:lpstr>Media-centered support to PLHIV</vt:lpstr>
      <vt:lpstr>Progress to Date</vt:lpstr>
      <vt:lpstr>Key challenges</vt:lpstr>
      <vt:lpstr>Lessons Learned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Enhancing the HIV Emergency Response  Tropical Cyclone Idai in Sofala province, Mozambique Demand creation for HIV and TB treatment services  </dc:title>
  <dc:creator>Arghanoon FARHIKHTAH</dc:creator>
  <cp:lastModifiedBy>SAIJA Sara</cp:lastModifiedBy>
  <cp:revision>16</cp:revision>
  <dcterms:created xsi:type="dcterms:W3CDTF">2019-11-26T13:29:17Z</dcterms:created>
  <dcterms:modified xsi:type="dcterms:W3CDTF">2019-12-06T18:06:44Z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0x0101003309212AC1A13749970546AC0ED2AA15</vt:lpwstr>
  </property>
</Properties>
</file>