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9144000" cy="6858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1594487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2880362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183006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183006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24904" y="292523"/>
            <a:ext cx="11631541" cy="4631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0574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183006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4783457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4783457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4783457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95285">
        <a:defRPr>
          <a:latin typeface="+mn-lt"/>
          <a:ea typeface="+mn-ea"/>
          <a:cs typeface="+mn-cs"/>
        </a:defRPr>
      </a:lvl2pPr>
      <a:lvl3pPr marL="990570">
        <a:defRPr>
          <a:latin typeface="+mn-lt"/>
          <a:ea typeface="+mn-ea"/>
          <a:cs typeface="+mn-cs"/>
        </a:defRPr>
      </a:lvl3pPr>
      <a:lvl4pPr marL="1485854">
        <a:defRPr>
          <a:latin typeface="+mn-lt"/>
          <a:ea typeface="+mn-ea"/>
          <a:cs typeface="+mn-cs"/>
        </a:defRPr>
      </a:lvl4pPr>
      <a:lvl5pPr marL="1981139">
        <a:defRPr>
          <a:latin typeface="+mn-lt"/>
          <a:ea typeface="+mn-ea"/>
          <a:cs typeface="+mn-cs"/>
        </a:defRPr>
      </a:lvl5pPr>
      <a:lvl6pPr marL="2476424">
        <a:defRPr>
          <a:latin typeface="+mn-lt"/>
          <a:ea typeface="+mn-ea"/>
          <a:cs typeface="+mn-cs"/>
        </a:defRPr>
      </a:lvl6pPr>
      <a:lvl7pPr marL="2971709">
        <a:defRPr>
          <a:latin typeface="+mn-lt"/>
          <a:ea typeface="+mn-ea"/>
          <a:cs typeface="+mn-cs"/>
        </a:defRPr>
      </a:lvl7pPr>
      <a:lvl8pPr marL="3466993">
        <a:defRPr>
          <a:latin typeface="+mn-lt"/>
          <a:ea typeface="+mn-ea"/>
          <a:cs typeface="+mn-cs"/>
        </a:defRPr>
      </a:lvl8pPr>
      <a:lvl9pPr marL="39622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95285">
        <a:defRPr>
          <a:latin typeface="+mn-lt"/>
          <a:ea typeface="+mn-ea"/>
          <a:cs typeface="+mn-cs"/>
        </a:defRPr>
      </a:lvl2pPr>
      <a:lvl3pPr marL="990570">
        <a:defRPr>
          <a:latin typeface="+mn-lt"/>
          <a:ea typeface="+mn-ea"/>
          <a:cs typeface="+mn-cs"/>
        </a:defRPr>
      </a:lvl3pPr>
      <a:lvl4pPr marL="1485854">
        <a:defRPr>
          <a:latin typeface="+mn-lt"/>
          <a:ea typeface="+mn-ea"/>
          <a:cs typeface="+mn-cs"/>
        </a:defRPr>
      </a:lvl4pPr>
      <a:lvl5pPr marL="1981139">
        <a:defRPr>
          <a:latin typeface="+mn-lt"/>
          <a:ea typeface="+mn-ea"/>
          <a:cs typeface="+mn-cs"/>
        </a:defRPr>
      </a:lvl5pPr>
      <a:lvl6pPr marL="2476424">
        <a:defRPr>
          <a:latin typeface="+mn-lt"/>
          <a:ea typeface="+mn-ea"/>
          <a:cs typeface="+mn-cs"/>
        </a:defRPr>
      </a:lvl6pPr>
      <a:lvl7pPr marL="2971709">
        <a:defRPr>
          <a:latin typeface="+mn-lt"/>
          <a:ea typeface="+mn-ea"/>
          <a:cs typeface="+mn-cs"/>
        </a:defRPr>
      </a:lvl7pPr>
      <a:lvl8pPr marL="3466993">
        <a:defRPr>
          <a:latin typeface="+mn-lt"/>
          <a:ea typeface="+mn-ea"/>
          <a:cs typeface="+mn-cs"/>
        </a:defRPr>
      </a:lvl8pPr>
      <a:lvl9pPr marL="39622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ds_65_subtitles eng v2_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865" y="0"/>
            <a:ext cx="12158135" cy="6838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882"/>
            <a:ext cx="12177988" cy="6850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  <p:sp>
        <p:nvSpPr>
          <p:cNvPr id="3" name="object 3"/>
          <p:cNvSpPr txBox="1"/>
          <p:nvPr/>
        </p:nvSpPr>
        <p:spPr>
          <a:xfrm>
            <a:off x="1830409" y="276446"/>
            <a:ext cx="6385839" cy="313975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>
              <a:spcBef>
                <a:spcPts val="108"/>
              </a:spcBef>
            </a:pP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Humanitarian </a:t>
            </a:r>
            <a:r>
              <a:rPr sz="1950" b="1" dirty="0">
                <a:solidFill>
                  <a:srgbClr val="0D0D0D"/>
                </a:solidFill>
                <a:latin typeface="Verdana"/>
                <a:cs typeface="Verdana"/>
              </a:rPr>
              <a:t>and </a:t>
            </a: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HIV/AIDS</a:t>
            </a:r>
            <a:r>
              <a:rPr sz="1950" b="1" spc="-38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950" b="1" dirty="0">
                <a:solidFill>
                  <a:srgbClr val="0D0D0D"/>
                </a:solidFill>
                <a:latin typeface="Verdana"/>
                <a:cs typeface="Verdana"/>
              </a:rPr>
              <a:t>Context</a:t>
            </a:r>
            <a:endParaRPr sz="19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5266" y="609601"/>
            <a:ext cx="4450980" cy="313975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>
              <a:spcBef>
                <a:spcPts val="108"/>
              </a:spcBef>
            </a:pP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Modalities </a:t>
            </a:r>
            <a:r>
              <a:rPr sz="1950" b="1" dirty="0">
                <a:solidFill>
                  <a:srgbClr val="0D0D0D"/>
                </a:solidFill>
                <a:latin typeface="Verdana"/>
                <a:cs typeface="Verdana"/>
              </a:rPr>
              <a:t>and </a:t>
            </a: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HIV</a:t>
            </a:r>
            <a:r>
              <a:rPr sz="1950" b="1" spc="-32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Drivers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3423" y="723382"/>
            <a:ext cx="11237358" cy="61346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7000" y="381000"/>
            <a:ext cx="4144123" cy="313975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>
              <a:spcBef>
                <a:spcPts val="108"/>
              </a:spcBef>
            </a:pP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Project</a:t>
            </a:r>
            <a:r>
              <a:rPr sz="1950" b="1" spc="-38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Summary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3729" y="76200"/>
            <a:ext cx="11518271" cy="64756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381000"/>
            <a:ext cx="11504332" cy="617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71800" y="457200"/>
            <a:ext cx="3934151" cy="313975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>
              <a:spcBef>
                <a:spcPts val="108"/>
              </a:spcBef>
            </a:pPr>
            <a:r>
              <a:rPr sz="1950" b="1" dirty="0">
                <a:solidFill>
                  <a:srgbClr val="0D0D0D"/>
                </a:solidFill>
                <a:latin typeface="Verdana"/>
                <a:cs typeface="Verdana"/>
              </a:rPr>
              <a:t>Key </a:t>
            </a: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Results </a:t>
            </a:r>
            <a:r>
              <a:rPr sz="1950" b="1" dirty="0">
                <a:solidFill>
                  <a:srgbClr val="0D0D0D"/>
                </a:solidFill>
                <a:latin typeface="Verdana"/>
                <a:cs typeface="Verdana"/>
              </a:rPr>
              <a:t>of the</a:t>
            </a:r>
            <a:r>
              <a:rPr sz="1950" b="1" spc="-76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Project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5400" y="-457200"/>
            <a:ext cx="10715297" cy="716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73409" y="457200"/>
            <a:ext cx="3114199" cy="313975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3758">
              <a:spcBef>
                <a:spcPts val="108"/>
              </a:spcBef>
            </a:pPr>
            <a:r>
              <a:rPr sz="1950" b="1" spc="-5" dirty="0">
                <a:solidFill>
                  <a:srgbClr val="0D0D0D"/>
                </a:solidFill>
                <a:latin typeface="Verdana"/>
                <a:cs typeface="Verdana"/>
              </a:rPr>
              <a:t>Social Protection Lens</a:t>
            </a:r>
            <a:endParaRPr sz="195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" y="480848"/>
            <a:ext cx="10896600" cy="6118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09212AC1A13749970546AC0ED2AA15" ma:contentTypeVersion="10" ma:contentTypeDescription="Create a new document." ma:contentTypeScope="" ma:versionID="d7f1686be07c46e5200cc3d4cbe587b7">
  <xsd:schema xmlns:xsd="http://www.w3.org/2001/XMLSchema" xmlns:xs="http://www.w3.org/2001/XMLSchema" xmlns:p="http://schemas.microsoft.com/office/2006/metadata/properties" xmlns:ns2="9a0a3b9b-96f1-4cc8-a023-6650bb8958dd" targetNamespace="http://schemas.microsoft.com/office/2006/metadata/properties" ma:root="true" ma:fieldsID="279b5a5d90d119dc2e44214e3e8119fd" ns2:_="">
    <xsd:import namespace="9a0a3b9b-96f1-4cc8-a023-6650bb8958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a3b9b-96f1-4cc8-a023-6650bb8958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3FC490-04AC-4033-8F63-DB3FBC7D2920}"/>
</file>

<file path=customXml/itemProps2.xml><?xml version="1.0" encoding="utf-8"?>
<ds:datastoreItem xmlns:ds="http://schemas.openxmlformats.org/officeDocument/2006/customXml" ds:itemID="{2C05EA8E-52EA-4079-A31A-73459791ADB2}"/>
</file>

<file path=customXml/itemProps3.xml><?xml version="1.0" encoding="utf-8"?>
<ds:datastoreItem xmlns:ds="http://schemas.openxmlformats.org/officeDocument/2006/customXml" ds:itemID="{76D372A3-EAD8-476B-BBF5-6B1F9BE5B3F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Words>20</Words>
  <Application>Microsoft Office PowerPoint</Application>
  <PresentationFormat>Widescreen</PresentationFormat>
  <Paragraphs>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pavlova</dc:creator>
  <cp:lastModifiedBy>Sara Bernardini</cp:lastModifiedBy>
  <cp:revision>3</cp:revision>
  <dcterms:created xsi:type="dcterms:W3CDTF">2019-12-05T14:39:17Z</dcterms:created>
  <dcterms:modified xsi:type="dcterms:W3CDTF">2019-12-06T15:53:33Z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2019-12-05T00:00:00Z</vt:filetime>
  </property>
  <property fmtid="{D5CDD505-2E9C-101B-9397-08002B2CF9AE}" pid="5" name="ContentTypeId">
    <vt:lpwstr>0x0101003309212AC1A13749970546AC0ED2AA15</vt:lpwstr>
  </property>
</Properties>
</file>